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95" y="67310"/>
            <a:ext cx="8235950" cy="2009140"/>
          </a:xfrm>
        </p:spPr>
        <p:style>
          <a:lnRef idx="2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>
                <a:solidFill>
                  <a:schemeClr val="bg1"/>
                </a:solidFill>
              </a:rPr>
              <a:t>Student Management System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845" y="2491105"/>
            <a:ext cx="6853555" cy="3147695"/>
          </a:xfrm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 fontScale="90000" lnSpcReduction="20000"/>
            <a:scene3d>
              <a:camera prst="orthographicFront"/>
              <a:lightRig rig="threePt" dir="t"/>
            </a:scene3d>
          </a:bodyPr>
          <a:lstStyle/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Web Application for Managing Student Records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by: Bevara Rajasekhar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Course: B.Tech (AI &amp; ML)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Institution: Sri Sivani College of Engineering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Date: [Insert Date]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Add authentication (login/register)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Implement search &amp; filters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Export to Excel or PDF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Mobile responsive design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Role-based access (admin/student)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The system simplifies student management.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Reduces manual effort and improves accuracy.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Can be used in colleges for managing academic records efficiently.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 lang="en-IN" sz="36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 IT</a:t>
            </a:r>
            <a:endParaRPr lang="en-IN" sz="36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Manual student data management is time-consuming and error-prone.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Lack of centralized and searchable student records.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Need for an efficient, user-friendly interface to manage academic details.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pPr algn="l"/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To design and develop a web-based system for managing student information.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Enable features like adding, updating, deleting, and viewing student records.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• Ensure an attractive, modern user interface.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pPr algn="l"/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Frontend: HTML, CSS (with modern styles)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Backend: Python with Flask Framework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Database: SQLite3 (lightweight and embedded)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Tools: VS Code / Any IDE, Flask Server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✔ Add student details (Name, Roll No, Branch, Year, Email, Phone)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✔ View all students in table format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✔ Update existing records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✔ Delete records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✔ Stylish and responsive UI with gradient background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Table: students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Columns: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id (Primary Key)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name (Text)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roll (Text)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branch (Text)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year (Text)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email (Text)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- phone (Text)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t>UI Screenshots (Placeholders)</a:t>
            </a:r>
          </a:p>
        </p:txBody>
      </p:sp>
      <p:pic>
        <p:nvPicPr>
          <p:cNvPr id="8" name="Content Placeholder 7" descr="Screenshot (9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005" y="1814195"/>
            <a:ext cx="4122420" cy="2319655"/>
          </a:xfrm>
          <a:prstGeom prst="rect">
            <a:avLst/>
          </a:prstGeom>
        </p:spPr>
      </p:pic>
      <p:pic>
        <p:nvPicPr>
          <p:cNvPr id="9" name="Picture 8" descr="Screenshot (1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045" y="1744980"/>
            <a:ext cx="4244975" cy="2388235"/>
          </a:xfrm>
          <a:prstGeom prst="rect">
            <a:avLst/>
          </a:prstGeom>
        </p:spPr>
      </p:pic>
      <p:pic>
        <p:nvPicPr>
          <p:cNvPr id="11" name="Picture 10" descr="Screenshot (1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" y="4311015"/>
            <a:ext cx="4186555" cy="2355215"/>
          </a:xfrm>
          <a:prstGeom prst="rect">
            <a:avLst/>
          </a:prstGeom>
        </p:spPr>
      </p:pic>
      <p:pic>
        <p:nvPicPr>
          <p:cNvPr id="12" name="Picture 11" descr="Screenshot (1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264660"/>
            <a:ext cx="4379595" cy="24631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t>Code Highlights (Placeholder)</a:t>
            </a:r>
          </a:p>
        </p:txBody>
      </p:sp>
      <p:pic>
        <p:nvPicPr>
          <p:cNvPr id="5" name="Content Placeholder 4" descr="Screenshot (1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1205" y="1838325"/>
            <a:ext cx="7523480" cy="4232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threePt" dir="t"/>
            </a:scene3d>
          </a:bodyPr>
          <a:lstStyle/>
          <a:p>
            <a:pPr algn="l"/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✔ Easy to use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✔ Centralized student data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✔ Clean and responsive UI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spcAft>
                <a:spcPts val="600"/>
              </a:spcAft>
              <a:defRPr sz="1800">
                <a:solidFill>
                  <a:srgbClr val="000000"/>
                </a:solidFill>
              </a:defRPr>
            </a:pP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✔ Easy to modify and extend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1649</Words>
  <Application>WPS Presentation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Student Management System</vt:lpstr>
      <vt:lpstr>Problem Statement</vt:lpstr>
      <vt:lpstr>Objective</vt:lpstr>
      <vt:lpstr>Technologies Used</vt:lpstr>
      <vt:lpstr>Features</vt:lpstr>
      <vt:lpstr>Database Schema</vt:lpstr>
      <vt:lpstr>UI Screenshots (Placeholders)</vt:lpstr>
      <vt:lpstr>Code Highlights (Placeholder)</vt:lpstr>
      <vt:lpstr>Advantages</vt:lpstr>
      <vt:lpstr>Future Scope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Ajay Bevara</cp:lastModifiedBy>
  <cp:revision>6</cp:revision>
  <dcterms:created xsi:type="dcterms:W3CDTF">2013-01-27T09:14:00Z</dcterms:created>
  <dcterms:modified xsi:type="dcterms:W3CDTF">2025-05-20T05:46:44Z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F36E441353E54A33A9C68D87E8E24E6A_12</vt:lpwstr>
  </property>
  <property fmtid="{D5CDD505-2E9C-101B-9397-08002B2CF9AE}" pid="3" name="KSOProductBuildVer">
    <vt:lpwstr>1033-12.2.0.21179</vt:lpwstr>
  </property>
</Properties>
</file>