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985" y="210185"/>
            <a:ext cx="8070215" cy="3013710"/>
          </a:xfr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t>Digital Clock using HTML, CSS,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t>A stylish clock with date, day, and light/dark mode toggle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is a Digital Clock built using HTML, CSS, and JavaScript.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displays the current time, day of the week, and full date.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Includes a toggle switch for Light and Dark modes.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t>HTML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structure includes: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 container for the clock display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Div elements for time, day, and date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 toggle switch for light/dark mode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 adds modern UI with: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Glassmorphism background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Neon glow effects for time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Responsive layout and transitions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Custom variables for theming (light/dark)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JavaScript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 dynamically updates: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Time every second using setInterval()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Day and Date using Date object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Mode toggle using classList and event listener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Live updating digital clock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Full day and date display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 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Light and Dark mode toggle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✔</a:t>
            </a:r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Stylish, modern UI with animations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lstStyle/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demonstrates the use of: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HTML for structure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CSS for visual design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JavaScript for real-time functionality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serves as a good beginner web development project.</a:t>
            </a:r>
            <a:endParaRPr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Final Clock Output in Browser</a:t>
            </a:r>
            <a:endParaRPr lang="en-US"/>
          </a:p>
        </p:txBody>
      </p:sp>
      <p:pic>
        <p:nvPicPr>
          <p:cNvPr id="4" name="Picture 3" descr="Screenshot (18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525" y="1640840"/>
            <a:ext cx="8802370" cy="4952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/>
              <a:t>JavaScript Clock Logic(VS Code Screenshot)</a:t>
            </a:r>
            <a:endParaRPr lang="en-US"/>
          </a:p>
        </p:txBody>
      </p:sp>
      <p:pic>
        <p:nvPicPr>
          <p:cNvPr id="4" name="Picture 3" descr="Screenshot (17)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1725930"/>
            <a:ext cx="8474075" cy="47675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WPS Presentation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Digital Clock using HTML, CSS, JavaScript</vt:lpstr>
      <vt:lpstr>Introduction</vt:lpstr>
      <vt:lpstr>HTML Code Overview</vt:lpstr>
      <vt:lpstr>CSS Styling</vt:lpstr>
      <vt:lpstr>JavaScript Functionality</vt:lpstr>
      <vt:lpstr>Key Features</vt:lpstr>
      <vt:lpstr>Conclusion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Ajay Bevara</cp:lastModifiedBy>
  <cp:revision>3</cp:revision>
  <dcterms:created xsi:type="dcterms:W3CDTF">2013-01-27T09:14:00Z</dcterms:created>
  <dcterms:modified xsi:type="dcterms:W3CDTF">2025-05-20T05:39:20Z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0226477F8EEE42FDBCAC6B3C71FFCA15_12</vt:lpwstr>
  </property>
  <property fmtid="{D5CDD505-2E9C-101B-9397-08002B2CF9AE}" pid="3" name="KSOProductBuildVer">
    <vt:lpwstr>1033-12.2.0.21179</vt:lpwstr>
  </property>
</Properties>
</file>