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95" y="67310"/>
            <a:ext cx="8235950" cy="2009140"/>
          </a:xfr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t>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845" y="2491105"/>
            <a:ext cx="6853555" cy="3147695"/>
          </a:xfrm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 lnSpcReduction="20000"/>
          </a:bodyPr>
          <a:lstStyle/>
          <a:p>
            <a:r>
              <a:t>A Web Application for Managing Student Records</a:t>
            </a:r>
          </a:p>
          <a:p/>
          <a:p>
            <a:r>
              <a:t>Presented by: Bevara Rajasekhar</a:t>
            </a:r>
          </a:p>
          <a:p>
            <a:r>
              <a:t>Course: B.Tech (AI &amp; ML)</a:t>
            </a:r>
          </a:p>
          <a:p>
            <a:r>
              <a:t>Institution: Sri Sivani College of Engineering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Add authentication (login/register)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Implement search &amp; filters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Export to Excel or PDF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Mobile responsive design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Role-based access (admin/student)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The system simplifies student management.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Reduces manual effort and improves accuracy.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Can be used in colleges for managing academic records efficiently.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IN"/>
              <a:t>MICRO IT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Manual student data management is time-consuming and error-prone.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Lack of centralized and searchable student records.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Need for an efficient, user-friendly interface to manage academic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To design and develop a web-based system for managing student information.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Enable features like adding, updating, deleting, and viewing student records.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• Ensure an attractive, modern user interface.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Frontend: HTML, CSS (with modern styles)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Backend: Python with Flask Framework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Database: SQLite3 (lightweight and embedded)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Tools: VS Code / Any IDE, Flask 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Add student details (Name, Roll No, Branch, Year, Email, Phone)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View all students in table format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Update existing records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Delete records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Stylish and responsive UI with gradient background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Table: students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Columns: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id (Primary Key)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name (Text)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roll (Text)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branch (Text)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year (Text)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email (Text)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phone (Text)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UI Screenshots (Placeholders)</a:t>
            </a:r>
          </a:p>
        </p:txBody>
      </p:sp>
      <p:pic>
        <p:nvPicPr>
          <p:cNvPr id="8" name="Content Placeholder 7" descr="Screenshot (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005" y="1814195"/>
            <a:ext cx="4122420" cy="2319655"/>
          </a:xfrm>
          <a:prstGeom prst="rect">
            <a:avLst/>
          </a:prstGeom>
        </p:spPr>
      </p:pic>
      <p:pic>
        <p:nvPicPr>
          <p:cNvPr id="9" name="Picture 8" descr="Screenshot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5" y="1744980"/>
            <a:ext cx="4244975" cy="2388235"/>
          </a:xfrm>
          <a:prstGeom prst="rect">
            <a:avLst/>
          </a:prstGeom>
        </p:spPr>
      </p:pic>
      <p:pic>
        <p:nvPicPr>
          <p:cNvPr id="11" name="Picture 10" descr="Screenshot (1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4311015"/>
            <a:ext cx="4186555" cy="2355215"/>
          </a:xfrm>
          <a:prstGeom prst="rect">
            <a:avLst/>
          </a:prstGeom>
        </p:spPr>
      </p:pic>
      <p:pic>
        <p:nvPicPr>
          <p:cNvPr id="12" name="Picture 11" descr="Screenshot (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64660"/>
            <a:ext cx="4379595" cy="2463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Code Highlights (Placeholder)</a:t>
            </a:r>
          </a:p>
        </p:txBody>
      </p:sp>
      <p:pic>
        <p:nvPicPr>
          <p:cNvPr id="5" name="Content Placeholder 4" descr="Screenshot (1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205" y="1838325"/>
            <a:ext cx="7523480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Easy to use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Centralized student data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Clean and responsive UI</a:t>
            </a: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✔ Easy to modify and extend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Presentation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Student Management System</vt:lpstr>
      <vt:lpstr>Problem Statement</vt:lpstr>
      <vt:lpstr>Objective</vt:lpstr>
      <vt:lpstr>Technologies Used</vt:lpstr>
      <vt:lpstr>Features</vt:lpstr>
      <vt:lpstr>Database Schema</vt:lpstr>
      <vt:lpstr>UI Screenshots (Placeholders)</vt:lpstr>
      <vt:lpstr>Code Highlights (Placeholder)</vt:lpstr>
      <vt:lpstr>Advantages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ajayb</cp:lastModifiedBy>
  <cp:revision>5</cp:revision>
  <dcterms:created xsi:type="dcterms:W3CDTF">2013-01-27T09:14:00Z</dcterms:created>
  <dcterms:modified xsi:type="dcterms:W3CDTF">2025-05-19T15:57:48Z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F36E441353E54A33A9C68D87E8E24E6A_12</vt:lpwstr>
  </property>
  <property fmtid="{D5CDD505-2E9C-101B-9397-08002B2CF9AE}" pid="3" name="KSOProductBuildVer">
    <vt:lpwstr>1033-12.2.0.21179</vt:lpwstr>
  </property>
</Properties>
</file>