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7" r:id="rId2"/>
    <p:sldId id="306" r:id="rId3"/>
    <p:sldId id="307" r:id="rId4"/>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94622" autoAdjust="0"/>
  </p:normalViewPr>
  <p:slideViewPr>
    <p:cSldViewPr>
      <p:cViewPr varScale="1">
        <p:scale>
          <a:sx n="42" d="100"/>
          <a:sy n="42" d="100"/>
        </p:scale>
        <p:origin x="60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4-11-22T14:41:24.895"/>
    </inkml:context>
    <inkml:brush xml:id="br0">
      <inkml:brushProperty name="width" value="0.05292" units="cm"/>
      <inkml:brushProperty name="height" value="0.05292" units="cm"/>
      <inkml:brushProperty name="color" value="#00B050"/>
    </inkml:brush>
  </inkml:definitions>
  <inkml:trace contextRef="#ctx0" brushRef="#br0">4895 5980 0,'0'-27'16,"0"54"-16,0-133 31,0 79-15,26 27-16,54 212 47,-54 26-32,1-185-15,-27 79 16,26 186 0,0-186 15,-26-79-31,0-27 0,0 1 15,0-1 17,0-52-32,-26-27 15,26 27 1,-53-54-16,53 54 0,-79-159 31,52 132-31,1 0 0,26 0 16,-53-27-16,26 27 15,-26-79-15,27 79 16,26 0-16,-53-105 16,53 105-1,27-53 1,78-26 0,-78 105-1,-1 1-15,27-1 0,132-105 31,-132 105-31,0 1 0,133-80 16,-107 80-16,53-54 0,27 1 16,-53 26-16,-27 27 0,0-27 15,424-159 1,-238 106 0,-186 80-1,1-1-15,-1 1 0,53-27 0,-52 53 16,131-80-1,-131 80 1,-27 27 0,52 79-1,-52 26 1,-26-106-16,-27 27 16,53 80-16,-53-80 0,26 0 15,1 26-15,-1-26 0,27 132 16,-27-106-1,1-26-15,-1 0 0,1 0 16,-1-26-16,-26 26 0,80 52 16,-54-25-1,1-27-15,-1-27 16,-26 1-16,26 25 31,-237 54 32,52-26-48,27-27-15,52-27 16,1 1-16,-27 25 0,27-25 0,-27-1 16,-79 54-16,-133 26 15,27-27 1,80 0-1,131-52-15,-26-1 0,-79 27 16,-265 79 15,265-79-31,132-53 16,0 27-16,27-27 0,-27 26 0,-53 1 31,0-1-15,80-26-16,-1 0 0,1 0 15,26 27-15,-27-27 16,-52 0 0,79 26-1,-26-26-15,-1-26 47,1-133-31,26 106-16,0 27 15</inkml:trace>
  <inkml:trace contextRef="#ctx0" brushRef="#br0" timeOffset="11474.28">5292 6244 0,'0'0'0,"0"27"62,26-1-46,1 186 0,26-53 15,-53-133-31,0 0 16,0 1-16,26-27 0,-26 26 31,0-105-16,-79-291 17,26 184-32,53 133 15,-53-132 1,53 159 0,0-1-1,26 54-15,1 26 16,-1-27-16,1 27 0,-1-27 15,-26 27-15,132 133 32,-105-133-32,-27-27 15,26-26-15,1-106 32,-27-53-17,0 133-15,0-53 16,0 52-16,0-26 15,0 27-15,0-1 0,0 1 16,0 26 0,26 26-16,1 27 15,-27-26-15,26-1 0,-26 27 0,27 26 16,25 54 0,-25-54-16,52 106 31,-52-158-16,26-265 32,-80 132-31,27 79-16,-26-26 31,52 106 0,1 27-15,-1-54-16,1 54 16,-1-28-1,0-25-15,1-1 16,-1-52 15,1-133 0,-27 133-31,0-54 32,-27 54-1,54 26-15,-1 26-16,-26 1 0,27-1 15,-1 27 1,1-26-1,-1-27-15,54-106 47,-54-53-31,-26 106 0,0 27-16,0-1 15,106 107 48,-53-54-48,-53 0-15,26-26 16,27-26 0,-26 0-16,-27-1 0,0 1 0,26-27 15,-26-159 16,-26 186-15,26-1-16,0 1 16,0-1-1,0 1-15,0 52 32,53 80-17,-27-27 1,-26-26-16,26 0 0,27 80 15,-53-107 1,27 27-16,-27-27 0,26 27 0,-26-26 16,27-1-1,-54-185 32,27 27-47,-26 53 16,26 52-16,0 1 0,0-1 0,0 1 15,26 0 1,1 26-16,26 26 16,-27 0-16,27 107 31,-53-27-15,0-80-16,0 0 0,-26 1 15,26-1-15,0 1 16,-27-27-16,27 26 0,-26-26 15,-1-26 17,1-1-17,52 27 48,1 0-63,105-105 31,-79-28-15,-27 80-1,1 27-15,-27-1 0,26-25 16,-26 25 0,27 1-1,-1 26 63,-52-27-62,-27 1 15,26 26-15,27 26-16,-26 1 15,26 26-15,0-27 0,0 0 16,26 160 0,-26-160-1,27 53-15,-1-79 16,-26 27-16,0-1 0,27-26 16,-1-105 15,-26-28 0,0 107-31,0-1 16,0 1 15,0 52-31,53 54 16,-27-54-1,1 1-15,-1-27 0,1 26 0,26 1 47,0-160-31,-53 107-16,0-54 15,0 54-15,-27-53 0,27 26 16,0 0-16,0 26 0,-26-52 16,26 53-1,0 78 1,26 1-16,1 53 15,-1-79 1,27 105 0,-26-79-16,-1-27 0,0-26 15,1 27-15,-1-54 16,-26-26 0,0-105-1</inkml:trace>
  <inkml:trace contextRef="#ctx0" brushRef="#br0" timeOffset="11782.26">7117 4974 0,'-26'0'16,"-1"0"0,27 53-1,27 26 1,26-52 15,-27-27-31,27-79 16,-53 52-1,0-26 1,-26 0-16,-1 0 16,-26 27-16,27 26 15,-27 26-15,-159 133 31,159-106-15,-79 26 0</inkml:trace>
  <inkml:trace contextRef="#ctx0" brushRef="#br0" timeOffset="12484.54">2752 5768 0,'79'185'63,"106"106"-48,-158-238 1,52 26-16,-52-26 16,52 0-1,27-53-15,0-26 16,-80-1-16,0 1 0,27-1 0,0-290 47,-159 79-32,1 132-15,78 80 16,-26-1-16,0 27 0,27-26 16,-1 26-16,-158 105 15,132 81 17,53-81-32,27-25 15,-27-27-15,26 0 16</inkml:trace>
  <inkml:trace contextRef="#ctx0" brushRef="#br0" timeOffset="13462.65">3492 6350 0,'27'53'47,"79"106"-32,-80-53 1,80 79 0,-79-132-16,25 105 0,-25-25 15,-1-80-15,1-27 16,-27 27-16,26 0 0,-26-27 16,27 27-16,-1 27 15,-26-133 1,-26 26-16,26-26 15,-27 0-15,1 0 0,-1 1 0,-131-345 32,131 317-32,-26-52 15,27 53-15,-54-54 16,54 80-16,26 27 16,-27 0-16,27-1 0,-52 80 31,52 0-31,0-27 0,-53 186 31,26-53-15,27-133-16,0 27 0,0-26 15,0-80 17,27-238-1,-27 238-31,26-53 15,27-26-15,-27 52 16,1 54-16,26-1 16,26 54-1,27 26 1,-79-27-16,25 1 0,-25-1 0,-1 1 16,213 131 15,-187-131-16,-78-54 1,-53 133 31,52-53-47</inkml:trace>
  <inkml:trace contextRef="#ctx0" brushRef="#br0" timeOffset="14226.31">3942 7250 0,'0'0'0,"-26"-53"16,26 26 15,0 27 16,-53 159-32,53-106 1,0-27-16,-27 1 0,27-1 16,-26 80-1,0-79 1,26-1 15,0-26 47,0-26-46,0-54-17,26 54-15,0-54 16,1 54-16,52-106 15,-79 105-15,27 1 16,-1-1-16,80-52 16,-79 52-16,52 1 15,-26-1-15,-27 27 16,54 27-16,-27-1 16,26 27-16,-53-26 0,54 26 15,-54-27-15,133 133 47,-186-159-16,-343 26 16,344-26-47</inkml:trace>
  <inkml:trace contextRef="#ctx0" brushRef="#br0" timeOffset="14629.1">3916 7567 0,'0'-26'0,"0"52"0,-27-132 15,1 80-15,26-1 0,0 1 16,0-27-1,0 26 1,26 54 15,107 105-15,-107-79 0,27 53-16,-26-27 15,-1-26-15,27 53 0,-27-26 0,1-28 16,-1-25-16,1 79 15,-1-80-15,1 80 16,-1-80-16,1 54 31,-54-80 1,-26-53-17,27 53-15,-1-53 16,27 0-1</inkml:trace>
  <inkml:trace contextRef="#ctx0" brushRef="#br0" timeOffset="16790.72">11933 8334 0,'0'0'0,"26"-53"16,-26 27-16,0 0 15,0-1-15,0 1 31,-53 26 1,53 26-32,-26 1 0,-1-1 15,27 27-15,0-27 0,-26 27 0,26 0 16,26 132 0,1-132-16,79 159 15,-27-133 1,-26-52-16,0-1 0,0 1 0,0-27 15,105-80 1,-25-78 0,-133-160 15,0 239-31,-133-106 16,1 105 15,106 80-31,-80 27 0,79-1 0,-26 27 15,1 26 1,25-52-16,1 26 0,-1-27 0,1 106 31</inkml:trace>
  <inkml:trace contextRef="#ctx0" brushRef="#br0" timeOffset="17455.87">12330 9075 0,'-80'212'62,"1"-27"-46,-80 265 15,80-212-15,79-185-16,-27 0 15,27-27-15,0 1 16,0-54-16,0 1 15,106-212 1,-53 105 0,26-52-1,-52 106-15,26-27 0,158-185 32,-158 185-17,133-26 1,-107 79-1,-53 53-15,27 0 0,-26 0 16,264 185 15,-159 0 1,-79-79-17,-27-79-15,-26-1 16,-211-158 46,79 105-46,-27-26-16,79 53 16</inkml:trace>
  <inkml:trace contextRef="#ctx0" brushRef="#br0" timeOffset="18216.31">12382 9049 0,'-26'-27'15,"52"54"-15,-26-80 16,0 79 0,27 1-16,26 52 15,132 239 1,-79 26-1,-53-186 1,26 133 0,1-79-1,-80-159 1,0-27-16,26 27 0,-26-26 0,0-1 16,27 1-16,-54-186 46,1 106-30,-1 27 0,-185 396 46,186-317-62,0-27 0,26 27 0,-27 0 16,1-26-16,-1 52 15,27-53-15,-26-26 0,26 53 16,132-291 31,106 0-16,-158 159-31,105 26 16,53 79-1,-106 54 17,27 26-17,-106-80-15,-27 0 16,27 1-16,-26-1 16,26 1-1,-27-27 16,-52-27-15,-1 1 0,1 26-16,26-27 0,-53 27 15,0-26-15,26 0 0,-26-1 16,-52-26 0</inkml:trace>
  <inkml:trace contextRef="#ctx0" brushRef="#br0" timeOffset="20605.54">14446 8546 0,'-132'26'47</inkml:trace>
  <inkml:trace contextRef="#ctx0" brushRef="#br0" timeOffset="21464.22">14076 8599 0,'-27'-27'0,"1"1"31,26 26-15,132 476 31,1-79-32,-107-291 1,27 53-16,-27-80 0,1 0 16,-1 1-16,-26-27 0,80 132 31,-54-185-31,-26-26 15,27-80-15,-27 79 16,-27-79-16,27 1 0,-159-345 31,-52-53 1,184 450-32,27 27 0,0-212 15,106 132 1,238-132-1,159 26 1,-53 0 0,317-79 15,-503 212-15,-211 52-16,80 1 15,-107 26-15,1 0 0,52 26 16,-53 1-16,54 52 0,-54-26 15,1 0-15,-1 0 0,27 106 16,-27-80-16,1 27 0,26 53 16,53 79-1,26 53 1,-26-27 0,-53-158-1,-27-79 1,-26-1-16,-159 27 31,-317 0-15,344-26-16,-27-1 15,-449 80 1,290 0-16,159-80 16,1 27-16,25-27 0,-634 186 31,714-185-16,-26-1-15,52-26 0,-105 26 16,79-26 0,-26-26-1,79 0 1,-27 26-16,27-53 0,0 26 0,27-52 16,-27 52-16</inkml:trace>
  <inkml:trace contextRef="#ctx0" brushRef="#br0" timeOffset="21922.4">14367 9102 0,'0'0'0,"-27"-53"31,54 53-15,-1 0-16,-26 26 0,80 80 15,-54-27 1,80 107 0,-53-28-1,-53-131 1,26-1-16,-105-184 31,26-1-15,27 106-16,-80-265 15,53 160 1,53-54 0,53 27 15,-27 185-31,1 53 16,-1 185-1,-52-53 16,-1-26-15,27-106-16,0-27 16,0 1-16,0-1 0,27-26 15,-27 27-15</inkml:trace>
  <inkml:trace contextRef="#ctx0" brushRef="#br0" timeOffset="23251.37">14790 9022 0,'0'0'0,"27"0"16,-27-26-16,0-1 16,26 27-1,1 80 17,52 131-17,-26-78 16,26-27-15,-52-80-16,-1-26 16,27-26-1,53-133 1,-80 53 0,-26 80-1,0-1-15,0-26 0,-53-79 16,53 105-16,0 1 15,0-1 1,0 54 0,0 52-1,53 54 1,53-1 15,-79-132-31,-1 26 16,1-26-16,26 27 0,105-107 31,-131 54-31,52-186 31,-79 159-15,0 0-16,0 1 16,0 25-1,27 54 16,-1 25-15,0 28-16,27-27 16,80 106-1,-80-107 17,-27-78-1,0-27-31,-26 0 0,0 0 0,0 27 15,27-80-15,-27-26 16,26 105 0,-26 1-16,27-54 15,-1 54-15,1-27 16,-1 53 0,107 53-1,-107-27 1,0-26-16,54 80 15,52-1 1,27-26 0,-27-106 15,-132 27-31,27-1 0,-27 1 0,26-1 0,-26 1 16,0-1-16,-53-131 31,53 131-31,-26 27 0,26-26 15,-80 158 17,80-53-17,0-52-15,27 26 16,-1 0-16,-26-27 0,27 27 16,-1-27-16,1 1 15,26-27 16,-1 0-15,-25-27 0,-1 1-16,1 26 47,-27-26-16,26 26 16,-158-27 15,0 1-46,26 26-1</inkml:trace>
  <inkml:trace contextRef="#ctx0" brushRef="#br0" timeOffset="24217.54">7144 13838 0,'0'0'0,"0"-53"16,53 106 15,105 185 1,-105-159-32,159 318 15,-80-79 16,-52-107-15,-54-158-16,-26-26 0,27-1 16,-54 1-1,-105-186 1,26 0 0,27-26-1</inkml:trace>
  <inkml:trace contextRef="#ctx0" brushRef="#br0" timeOffset="25405.57">7276 14235 0,'0'-27'0,"0"54"0,-53-133 16,53 79-16,-26 1 0,-1-80 31,345-132 0,-160 158-15,-78 28-16,26-1 0,661-291 31,-185 132-15,-450 186-16,371-133 15,-424 106-15,345-79 32,-292 105-17,-105 1-15,-1 26 16,0 0-16,54-27 15,-27 1 1,-27 26 15,1 0 16,-1 0 78,80 159-94,-80-107-31,107 213 16,-107-186-16,106 160 16,54 78-1,-133-238 1,-27 1-16,53 26 0,-26-27 16,106 133-1,-80-133 1,-52-26-1,-106-27 32,-27 1-31,0 26 0,-26-27-16,-27 27 15,-317 106 1,343-133-16,-158 54 15,-450 105 1,159-53 15,0-26-15,503-79-16,-1-1 0,-211 0 16,53 1 15,132-27-16,80 0-15,-27 0 16,27 0 15,-1 0 1,1 0 61,26 26-46,53-79-16,52-79-15,-78 53-16,-1 26 16</inkml:trace>
  <inkml:trace contextRef="#ctx0" brushRef="#br0" timeOffset="27098.19">8017 13864 0,'0'0'0,"26"53"47,80 185-31,-79-185-1,-1 27-15,27 25 0,-27-25 16,1-27-16,-27 0 0,53 26 16,0 80 15,-106-318 0,-27 27-15,80 105-1,-26 27 17,52 0-1,80-79-15,-53-27-1,0-79 1,-53 132-1,0 0-15,0 0 0,0 27 16,-26-133-16,26 106 16,-27 26-1,54 239 17,52-27-1,0 1-16,1-134 17,-54-78-32,1-53 15,-27 52-15,0 1 16,26-1-16,-26 1 0,0-27 16,0 26-1,0 1 1,0 52-16,0 1 15,27-27-15,52 159 16,-79-133 0,53 27-16,-27-27 0,1 27 15,26-53 1,26-79 0,-26-106 15,-53 158-31,0 1 0,0-80 15,27 132 17,-1 1-32,0 26 0,1 53 15,26 26 1,53 212 0,-27 0-1,-53-27 1,1-264-16,-27 0 15,-27-26 1,-78-186 0,-28-79-1,133 158 1,-26 27-16,-1-79 0,1-27 16,52-52-1</inkml:trace>
  <inkml:trace contextRef="#ctx0" brushRef="#br0" timeOffset="28868.48">9737 13996 0,'0'0'16,"0"-26"-1,-80-53 1,27 52-1,27 1-15,-27 52 16,27 27 0,-1 79-1,54 1 17,25-27-32,-25-106 0,-1 26 0,1 0 15,52-52 1,-26-53-1,-53-160 17,-26 81-17,-54-80 1,1 52 0,26 107-1,53 26-15,-26 53 16,26 53-1,52 159 1,-25-159-16,-1 26 16,1-26-16,26 79 0,-27-79 0,1 0 15,78 132 1,1-105 0,-53-107 15,-53-158-16,-53 26 17,53 186-1,53 158 0,27-79-15,78-53-1,-131-80 1,-1 1-16,1 26 0,-27-27 16,26 1-16,1-107 15,-54 1 17,27 106-32,-26 26 0,26 0 31,26 26-16,-26 1-15,27-1 16,-1-26 15,80-106-15,-80 80 0,1-27-1,-27 0 16,26 132-15,1 27 0,-1-53-16,1-26 15,-27-1-15,26 0 16,27 27-16,-26-53 0,-1 27 0,0-27 0,1 0 16,26-27-1,-27 1-15,54-186 16,-80 133-1,-53-53 1,26 105 0,1 1-16,26 79 31,0-1-31,0-25 16,0-1-16,26 80 0,-26-53 15,27 27 1,-27-54-16,26 0 0,1 1 31,-27-54-15,0 1-16,26-27 15,-26 27-15,0-27 16,0 0 0,-26 53-1,52 0 1,-26 26-16,0 1 15,53 52-15,-27 0 32,1-52-17,-1-159 17,-26 79-32,0 0 15,-26-27-15,26 1 0,-27 26 0,-25-106 16,-1-26-1,0 53 1,26 79 0,27 106-1,27 26-15,-1 80 16,27 53 0,26 79-1,-52-238 1,-27-27-16,26 1 0,-26-1 15,27 27-15,-1-318 47,-26 80-31,0 132-16,0-26 0,27-27 16,26 27-1,0 105 1,0 80-1,-53 0 1,-27 26 0,-79 27-1,27-80 1,52-79 0,54 0-1,-1-26 1</inkml:trace>
  <inkml:trace contextRef="#ctx0" brushRef="#br0" timeOffset="29886.75">11695 13573 0,'79'-106'31,"-158"212"-15,132-265-16,-80 133 0,-26-80 31,0 80-16,0 79 1,0 79 0,53-106-16,0 27 15,53 132 1,27-105 0,-54-54-1,27-79 1,-26-79-1,-54-27 1,1 1 15,26 131-31,0 1 0,0 52 32,0 80-17,26-27-15,1-52 0,-27-1 16,52 27-16,-25-26 15,-1-1 1,80-132 0,-106 80-1,0-27-15,27-27 16,-1 1-16,27-27 16,-27 80-16,27-27 15,0 106 16,-26 26 1,-27-52-1,-27-54 0,-26 1-15,27-1-1,-53 133 1,79-79 0,0-1-16,26 212 31,0-185-31,1 0 16,-1-27-16,1 1 0,-1-27 15,27-106 1,-26-132 15,-27 185-31,-27-79 0,27 52 0,-26-25 16,-186-451 15,186 503-31,26 0 0,-53 0 16,79 159 15,-26-80-31,27 54 0,52 52 15,-53-79-15,1 26 0,26 1 16,79 131 0,-105-158-16,-1 27 15,106-1 17,-132-105-17,-26-1 1,-80-52-1</inkml:trace>
  <inkml:trace contextRef="#ctx0" brushRef="#br0" timeOffset="30601.8">5503 13652 0,'-26'159'31,"105"106"-15,-52-186-1,-1-26-15,1 0 0,26 26 0,26 1 16,159 26 0,-106-186-1,1-158 17,-133 159-32,0 26 0,0 26 15,0-26-15,-27-52 0,1 52 16,-107-133-1,1 107 1,-27 158 0,106 133 15,53-159-31,0 0 0,27 106 16,-1-53-16</inkml:trace>
  <inkml:trace contextRef="#ctx0" brushRef="#br0" timeOffset="31563.01">6165 14420 0,'-27'0'0,"27"-27"0,27 54 0,-27 26 47,79 132-32,-52-132 1,78 264 0,-25-158-1,-27-27 1,-53-79-1,26-53-15,-26-26 16,-26-1 0,-133-343 15,-53-80-15,212 424-1,-26-27-15,-1 26 0,1-26 16,-1 27-1,1 79 1,-27 132 0,53-132-16,0 53 15,0-27 1,0-79 15,53-159-15,-27 27-1,27-27 1,0 107 15,133 157-15,-134-52 0,81 53 15,-133-79-16,-53 25 17,0 54-17,53-79 1</inkml:trace>
  <inkml:trace contextRef="#ctx0" brushRef="#br0" timeOffset="32051.21">6429 15266 0,'-26'0'15,"-1"0"17,27 27-17,0 26 1,0-27-16,0 27 0,-26 0 15,26 53 1,0-80-16,0 27 0,26 159 31,27-318 1,-26 27-17,-27 26-15,79-212 16,54 159 15,25 133-15,-52 26 15,0 0-15,-80-53-1,-79 0 16,-79-53-15,106 26-16,-1 1 16,1-1-16</inkml:trace>
  <inkml:trace contextRef="#ctx0" brushRef="#br0" timeOffset="33122.37">2090 10504 0,'0'0'0,"-26"-53"16,26 27-16,0-27 15,-27 26 1,54 212 31,52 1-32,-26-81-15,53 28 32,0-54-17,-53-52-15,-27-27 0,53 0 16,1-53-16,-54 26 0,1 1 16,-1-27-16,-26-27 15,0 1-15,-26-27 0,-1 53 16,-105-158-1,79 158 1,-26-27-16,52 54 0,1 26 0,-27-27 0,26 1 16,-26 26-16,27 0 0,0 26 15,-27 160 1,53-160 0,0 133-16,53-53 15,-27-53 1,27 26-16</inkml:trace>
  <inkml:trace contextRef="#ctx0" brushRef="#br0" timeOffset="34261.54">2487 10927 0,'0'27'47,"0"-1"-31,0 212-1,0-105 1,0-80-16,27 132 16,-27-159-1,0 1-15,26-27 16,0-27 0,1-26-16,-1-26 15,1-27-15,-27 53 16,0 0-16,26 27 0,1-80 15,-27 79-15,26-78 16,1 105-16,-27-27 0,26 27 16,159 106 15,-79-53-15,-79-27-16,-1 1 15,1-27-15,-1 26 0,0-26 16,1 0-1,-106-26 17,26-1-32,0 1 15,26-1-15,-105-25 0,106 25 16,-80-26 0,79 27-16,1 26 0,-1-27 31,80 80 0,27 79-31,-27-52 16,26-1-1,-26 27-15,-27-53 0,1 0 16,79 106 0,-54-53-16,1-1 15,0-25 1,-26-1-16,-1-52 15,-26-1 1,-26-26 15,-1 26-15,1 1 0,-1-27-16,1 26 0,-1 27 15,1 0 1,0-53-16,52-26 47,-26-27-32,26 26-15,-26 1 0,53-27 16,-26 27-16,-1 26 16,27-27-1,-26 27 1,131 106-1,-78-53 1,-1 26 0,-79-52-1,27-27 1,-54-106 15,1 53-31,26 0 16,-27 0-16,27-26 0,0-1 0,-26-78 15,26 131-15</inkml:trace>
  <inkml:trace contextRef="#ctx0" brushRef="#br0" timeOffset="35310.49">3307 10663 0,'27'0'0,"-54"-27"0,27 54 0,80 105 47,78 133-32,-131-213-15,26 54 0,0-26 0,158 317 32,-78-159-17,-133-212 1,26 27-16,1-26 0,-1-1 15,-26 0-15,27-52 0,-54 0 16,-79-239 0,-79-79-1,106 159 1,26 132-16,-80-238 31,107 238-31,-1 0 16,1 27-16,26-27 0,-26 26 0,26 1 15,0-1-15,105-105 32,239-133-17,-264 212-15,-1 1 0,27-28 16,-27 27-16,133-79 16,-27 26-16,-105 53 0,158-106 15,-159 133 1,0 0-16,27-54 15,-26 54-15,-54-1 0,27 1 0,0-1 16,-27 27 0,160 106 15,-107-26-31,-53-28 16,80 81-16,-79-54 0,26 0 15,158 186 1,-158-186-16,0 1 15,27 52-15,-28-79 0,1 0 16,-26 26-16,26-26 0,-27-26 0,107 211 47,-107-212-47,-79 54 16,27-80-16,-1 26 0,-26-26 15,-291 106 1,27-27-1,211-26 1,-26 0-16,-1 0 0,-25 0 0,-1 0 16,27 0-16,-27 26 0,26-26 0,1 0 0,26 0 15,1 0-15,-1 0 0,26 0 16,-290 105 15,291-131-15,52-54 15,27-25-15,0 25-16,-26-26 15,26 27-15,0-1 0,0 1 16</inkml:trace>
  <inkml:trace contextRef="#ctx0" brushRef="#br0" timeOffset="37173.14">4154 10848 0,'0'-27'15,"0"54"-15,-26-54 0,52 80 47,53 106-31,-52-106-16,-1 0 0,80 159 31,-79-159-31,-27-27 0,0 0 16,0-52-1,-80-186 1,-79-211 31,107 344-47,52 52 0,0 1 15,0-1-15,132 107 47,-53 52-31,-79-79-16,53 53 0,-53-80 16,27 27-16,-27 0 0,0 0 0,0-27 0,26 1 15,-26 26 1,-26 0-16,-1-27 15,1-26 1,-1 0 0,1-26 15,52 26-15,159-53 30,-132-27-30,-26 1 0,-27 52-16,26 1 0,-79-159 31,53 158-15,-26 27-1,26 53 1,0-26-1,0-1-15,26 27 0,-26 0 16,106 106 0,-79-133-1,-1 1-15,27 26 0,-27-27 0,1-26 16,-1 0-16,27-26 16,0-107-1,-53 107 1,0-1-16,-26-131 0,-1 52 15,1 53-15,-1-26 0,-52-80 16,52 132 0,1-26-16,0 27 0,26 0 15,-53-54-15,132 318 47,-26-132-31,-27-53-16,1 0 0,185 185 31,-160-212-15,-25-26-16,26 0 15,-27-105 1,-26 52-16,-53-185 16,-26 52-1,26 134-15,27-1 16,-1 0-16,1 26 0,26-26 15,-27 27-15,1-27 0,-1 26 16,1 1 0,52 52-1,-26 1-15,27 26 0,-1 26 0,1-26 16,-1 0-16,27 53 16,26 26-16,-52-79 15,26 53-15,-27-80 0,27 80 16,-53-79-16,27-1 15,-1 1-15,27 25 16,0-184 0,-53 106-1,0-80 1,0 79-16,0-25 0,0-1 16,0 26-16,0 1 15,0-1-15,26 27 16,1 0-1,-1 53-15,1-53 0,-1 27 16,27 26 0,-26-27-16,-1-26 0,53 79 15,-52-79-15,-27 27 16,26-27-16,27-53 16,-53-26-1,27-1 1,-54-26-1,1 80-15,26-27 16,0 27-16,0-1 0,-27 27 0,107 159 47,-80-133-31,26 27-16,1-26 0,26 26 31,-53-106-16,-27 0 1,27 0-16,-26 26 0,-1-26 16,1-26-1</inkml:trace>
  <inkml:trace contextRef="#ctx0" brushRef="#br0" timeOffset="37461.05">5609 10134 0,'-53'-53'0,"53"26"15,53 107-15,-132-160 0,52 80 0,27-26 0,0 132 47,27-80-31,-1 0-16,1-26 15,-1 0-15,1-26 16,-1 0-16,1-1 16,-27 1-16,-27-27 15,27 26-15,-79-52 16,79 52-16,-27 1 0,1 26 0,-1-27 15,-52 54 1,0 52 0,52-52-16,1 26 15,26-27-15,0 1 0,0-1 16,53 133 0</inkml:trace>
  <inkml:trace contextRef="#ctx0" brushRef="#br0" timeOffset="50821.67">7250 9208 0,'0'0'0,"0"-27"15,0-26 1,26 106 15,0 53-31,1-27 0,52 133 16,-26-106-16,-26 26 0,52 133 15,133 317 1,-80-185 15,-105-345-31,-1 1 16,0 53-16,1-79 15,-27-80-15,0 26 16,0 1-16,-53-212 16,-79-159-1,52 212 1</inkml:trace>
  <inkml:trace contextRef="#ctx0" brushRef="#br0" timeOffset="51644.89">7276 9578 0,'-53'-53'0,"0"-53"16,159 265-16,-212-371 0,106 186 0,-26-1 16,158-264 15,-79 238-31,-27 0 16,27 1-16,80-28 0,-80 27 15,264-185 1,-105 106-1,-106 79-15,317-185 16,-317 185-16,0 0 0,-27 0 16,27 0-16,291-159 31,-159 80 0,-212 106-15,1 26-16,-1-27 15,53 80 1,-52-53 0,-1 27-16,27 52 0,27 0 15,-27 1-15,0-27 0,-1 26 16,1-26-16,291 423 31,-185-238-31,-106-185 16,-27 27-16,27-27 0,0 26 15,80 159 1,-81-185 0,-52-27-16,27 1 0,-1-1 15,-26 1-15,27-1 16,-27 1 0,-106 79-1,-53-1 1,133-78-16,-54 26 15,28-27-15,-531 239 16,134-54 15,211-105-15,-133 53-16,133-53 0,-80 26 31,107-52-31,131-54 0,1 27 16,0-27-16,-1 1 0,-25-1 15,52 1-15,0-1 0,26-26 0,-26 27 16,27-1-16,-54 1 16,28-27 15,25 0-31,27 26 16,27-132 15,-1 53-16,27-132 1</inkml:trace>
  <inkml:trace contextRef="#ctx0" brushRef="#br0" timeOffset="52293.28">7832 8969 0,'0'-26'16,"0"52"-16,0-79 31,26 106-15,1-26-1,-27-1-15,26 1 0,80 158 31,-80-132-15,-26-27-16,27 1 16,-107-133 31,28-53-32,25 106-15,1-26 16,26 26-16,-27-79 15,27 79 1,27 0-16,-1 26 16,53 107-1,-26-27 1,-26 26 0,-27 27-1,0-80-15,-53 107 16,53-107-16,-53 1 0,53-1 15,-26-26-15,-1 27 32,27-80-32</inkml:trace>
  <inkml:trace contextRef="#ctx0" brushRef="#br0" timeOffset="52621.43">7990 8943 0,'0'-27'15,"0"54"-15,27-106 16,-1 79-16,1 0 16,-1 0-1,107 132 1,-107-106 0,0 80-1,-26-79 16,-132-133 1,106-27-17,26 107-15,-27 0 16,27-107 0,53 54-1,-26 79 1</inkml:trace>
  <inkml:trace contextRef="#ctx0" brushRef="#br0" timeOffset="54292.25">8440 8864 0,'0'26'31,"0"-52"-31,27 52 16,-27-52-1,0-1 1,-53-52 0,53 52-16,-27 1 15,1 26 1,-1 26 0,27 1-1,0 26 1,27 52-16,-1-78 15,1-1-15,-1 1 0,80-27 47,-80-53-31,1 26-16,-27-25 16,0 25-1,-27-26-15,-25-26 16,25 52-1,1 27 17,26 80-17,53-1 1,-1-26 0,-25-53-16,26 26 15,-27-26 1,1-26-16,52-27 15,-79 27-15,27-1 0,-27 1 16,26-1-16,-26-105 31,-26 79-15,26 27 0,0 52 15,53 53-16,-27 1-15,-26-54 16,53 80-16,-27-53 0,1 0 0,52 53 16,-52-27-16,26 1 15,-27-1-15,1-26 0,131 264 16,-131-237 0,-1 52-16,1-79 15,-1 0-15,-26 0 0,53 132 16,-159-212 31,-53-237-32,107 132 1,-1-1-16,26-105 16,1 185-1,26 0-15,0 0 16,0-158-1,0 158-15,0 0 0,0 26 16,0-158 0,0 132-1,-27 27 1,27-1-16,0 54 16,0-1-1,27-26-15,-27 27 0,0-1 0,26 1 16,27 79-1,-26-106-15,-1 26 0,0-26 16,27 0 0,-26-26-1,26-80 1,-27 0 0,-26 26-16,0 28 0,0-1 15,0 26 1,0 1-16,27-1 15,26 80 32,-27-26-31,-26-1 0,0-52 15,-53-1-16,27 1 1,-1 26 0,27 158 31,106 54-16,-80-185-31,27-1 15,-26-26-15,-1 27 0,27-54 16,-53 1-16,27-1 0,-27 1 0,26-1 16,-26 1-16,0-1 0,0-26 0,-53-211 31,-26 26-15,52 132-1,-26 0-15,27 53 16,0 27-1,26-1-15,26 80 16,-26-26 0,26 26-16,1-27 0,-1 27 0,27 26 15,-26-52-15,52 52 16,186 106 15,-265-158-15,26-27-16,-26-27 15,-26 1 1,-1 26-16,1-27 0,-54 1 16</inkml:trace>
  <inkml:trace contextRef="#ctx0" brushRef="#br0" timeOffset="54505.5">9551 8334 0,'0'0'15,"0"-26"-15,27-1 0,-1 1 16,133-106 15,-132 105 1,-80 27-17,0 0 1,-53 0-1</inkml:trace>
  <inkml:trace contextRef="#ctx0" brushRef="#br0" timeOffset="54891.32">8784 8229 0,'0'0'31,"-26"0"0,26 26-31,26-26 16,1 53 0,26-53 15,52-79-16,-105 52 1,0 1-16,-26-1 31,26 1-15,-27 52 0,1 54-1,0-54-15,26 0 16,-27 27-1,27-26-15,-26 26 16</inkml:trace>
  <inkml:trace contextRef="#ctx0" brushRef="#br0" timeOffset="87580.8">4762 7461 0</inkml:trace>
  <inkml:trace contextRef="#ctx0" brushRef="#br0" timeOffset="102010.75">5159 4313 0,'-26'0'32,"-1"0"-17,27 26-15,53 159 47,0-26-31,-26-132-16,-27-27 47,-80-80-32,54 27-15,-27-26 16,0 26-16,0-79 0,53 79 0,-26-27 16,-1 1-16,-26-238 31,106 52-16,-26 212 1,26 53 0,-27 0-16,-26 26 15,27 27-15,-27 53 16,0-53-16,0 0 16,-27 53-16,27-53 0,0 0 0,-26 106 15,-1-54 1,1 1-1,26-26-15</inkml:trace>
  <inkml:trace contextRef="#ctx0" brushRef="#br0" timeOffset="102259.17">5477 3916 0,'0'0'0,"26"0"15,54 106 1,-1 26 0,-52-106-1,-27 27-15,26-26 0,-26-1 16,26 27-16,-52 106 15</inkml:trace>
  <inkml:trace contextRef="#ctx0" brushRef="#br0" timeOffset="102548.01">4604 3757 0,'53'53'16,"-106"-106"-16,106 159 0,-27-80 0,1 27 15,78 185 1,54 53 15,-132-158-31,-1-80 16,27 105-1</inkml:trace>
  <inkml:trace contextRef="#ctx0" brushRef="#br0" timeOffset="103150.54">4657 3784 0,'0'0'0,"0"-80"0,53-132 32,26 80-17,-53 79-15,107-105 16,25-1-1,-25 53-15,-80 53 16,0 0-16,370-211 31,-291 237-15,-105 27-16,26 27 0,-1-27 16,-25 26-16,26 0 0,-27 27 0,27-26 15,212 343 16,-106-185-15,-133-132-16,53 53 16,-26-79-16,27 78 15,-54-78-15,1-1 0,26 54 16,26-1 0,-79-52-16,26-1 0,-26 1 15,0-1-15,-344 318 31,265-291-15,-212 132-16,79-53 16,133-79-16,-27 27 0,27-27 15,-27-27-15,27 27 0,-345 132 32,371-185-17,0 27-15,27-1 31,-1 1-15</inkml:trace>
  <inkml:trace contextRef="#ctx0" brushRef="#br0" timeOffset="104296.01">15663 10345 0,'-26'-26'31,"52"52"-31,-52 27 16,52-26-16,27 105 15,0 53 1,-26-132-1,-27 0-15,53 53 16,-27-80-16,0 27 16,-52-53 15,0-79-31,-1 52 0,1-26 16,-1 0-16,-26-52 15,-26-54-15,-80-264 31,106 211-15,53 185-16,27-26 16,26 53-1,0 80 1,26 132 15,-53-160-31,-26 1 0,0 53 16,0-79-16,-26 105 15,-1-53 1</inkml:trace>
  <inkml:trace contextRef="#ctx0" brushRef="#br0" timeOffset="104638.66">15822 10345 0,'0'-26'0,"27"-1"0,-54 80 0,80-132 16,-27 52-1,1 1-15,-1 26 16,1 0 0,52 106-1,-79-53 1,27 0-16,-27 0 0,0-1 15,26 1 1,-26-26 0,53-54-1,-27 1 1,27-27-16,0-26 16,0 26-1,-53 79 16,-53 1-15</inkml:trace>
  <inkml:trace contextRef="#ctx0" brushRef="#br0" timeOffset="104879.29">15319 10874 0,'0'0'0,"80"265"15,-54-186-15,1 1 0,-1-1 16,1 0-16,-1 27 0,1-53 16,105 344 15,-106-397-31</inkml:trace>
  <inkml:trace contextRef="#ctx0" brushRef="#br0" timeOffset="105399.73">14975 10530 0,'0'0'0,"53"-238"15,-26 185-15,-1 0 16,27 1-16,132-187 16,106-25 15,-26 132-15,26 26-1,-106 159 16,-158-27-31,79 53 16,-27-52-16,27 79 0,-53-53 16,0 0-16,0-1 0,79 81 15,53 52 1,0 0 0,-158-158-1,-1-1-15,1 106 16,-54 1-1,-105-54 1,105-26-16,-211 79 16,-132 106 15,211-132-15,-79 79 15,211-158-31,1-27 15,-53 53-15,26 0 0,-27-27 16</inkml:trace>
  <inkml:trace contextRef="#ctx0" brushRef="#br0" timeOffset="106416.63">6879 16536 0,'0'0'0,"0"-52"31,27 78-31,-1 0 0,1 54 16,105 158 15,-106-212-31,1 1 16,-1 52-16,-26-52 0,27-1 15,-80-52 17,26-1-32,-131-158 15,-54-106 1,185 185-1,-105-106-15,106 133 0,-27-27 16,26-52 0,80 105-1,27 132 1,-27 0 0,-53-52-16,52 317 31,-25-106 0,-54-26-15,27-159-16</inkml:trace>
  <inkml:trace contextRef="#ctx0" brushRef="#br0" timeOffset="106861.87">6985 16669 0,'0'0'0,"0"-27"16,53-79-1,0 27 1,-27 79-1,54 106 17,-1 106-1,-26-133-15,-27-79-1,1 0 1,-1 0-16,27 0 15,80 26 1,-107 1 0,0-1-16,-26 1 0,53 26 15,-53 0-15,27 26 0,-1 0 16,-79 133 15,-26-133-31</inkml:trace>
  <inkml:trace contextRef="#ctx0" brushRef="#br0" timeOffset="107054.3">6509 17171 0,'26'80'15,"-52"-160"-15,449 874 32,-238-529-17</inkml:trace>
  <inkml:trace contextRef="#ctx0" brushRef="#br0" timeOffset="107598.2">6138 16775 0,'106'-424'31,"-79"371"-31,-160 530 0,319-1007 16,-1 292-1,26 27 1,28 52 0,-54 53-1,26 133 1,-78 52 0,78 80-1,-25-1 16,-133-105-31,26 0 0,-26 0 0,26 26 0,-26-26 16,26 0-16,-26 0 0,133 132 16,-1 1-1,-132-160 1,-27 27-16,27 26 0,-26-52 16,-27 132-1,-186 132 1,28-159-1,-28 0-15,1-26 16,-238 106 0,317-159-16,-159 105 31,107-78-31,105-54 0,-27 1 0,-25 26 16,52-53-16</inkml:trace>
  <inkml:trace contextRef="#ctx0" brushRef="#br0" timeOffset="108531.33">2170 12832 0,'26'0'16,"53"53"-1,27 106 16,0-27-15,-53-52 0,26-27-1,-211-159 17,106 79-17,-54-52 1,27 26-16,-26-53 0,0-26 0,-1 26 15,27 27 1,0-1-16,27-79 16,52 133 15,54 79-15,-27 53-1,0 105 1,-27-184-16,0 105 15,-26-79-15,27 0 16,-27-26-16,0 52 16</inkml:trace>
  <inkml:trace contextRef="#ctx0" brushRef="#br0" timeOffset="108953.13">2540 12965 0,'0'0'0,"0"-27"15,53 54 1,26 78 0,27 1-1,-26-53 1,-54-26-1,0-27-15,54-106 32,-80-26-17,-53-54 1,53 133 0,26 53-1,54 133 16,78 158-15,-105-133 0,-26-105-1,-27 0-15,26 27 0,-26-27 16</inkml:trace>
  <inkml:trace contextRef="#ctx0" brushRef="#br0" timeOffset="109198.33">1640 13176 0,'80'159'16,"-54"-80"-16,-132-317 0,318 635 15,-159-291-15,0 0 16,26-27-16,-26 27 0,27 0 0,-1-27 0,-26 1 16,53 78-1,52 28 1,-131-160-16,-27 27 0</inkml:trace>
  <inkml:trace contextRef="#ctx0" brushRef="#br0" timeOffset="109901.44">1402 12991 0,'0'0'16,"106"-291"15,-53 265-31,-26-27 0,78-80 15,28-25 1,-80 131-16,26-26 0,-26 0 0,211-158 31,-211 184-31,0 1 0,27-27 16,-1 26-16,-53 1 16,1 26-16,-1-27 0,1 27 0,-1 0 15,1 0-15,-1 0 0,54 27 16,-1-1-1,-26 27-15,79 27 16,-52-27-16,-28-27 16,54 53-16,132 107 31,-185-160-31,27 53 16,105 160-1,-159-187 1,80 134-1,-79-186-15,-27 53 16,0-27 0,-53 133-1,-53-53 17,27-1-32,26-52 0,-53 53 15,-79 79 1,-80 80-1,80-80 1,-106 27 15,238-159-31,26-27 0,1 1 0,-27-1 32,27-26-17,26 0 1,26-79-1,0 52 1</inkml:trace>
  <inkml:trace contextRef="#ctx0" brushRef="#br0" timeOffset="115084.78">8811 4128 0,'-53'105'47,"53"107"-47,0-106 15,26 53-15,1 26 0,-1-106 16,80 239 0,-80-265-16,1 0 15,26 26-15,0 0 16,-27-26-16,1-26 16,-1-27-16,-26 26 0,27-26 0,-27 27 15,26-1 16,-26-52 16,0-1-15</inkml:trace>
  <inkml:trace contextRef="#ctx0" brushRef="#br0" timeOffset="116657.23">9260 4419 0,'0'0'0,"53"79"0,-53-26 16,27-27-16,-27 27 0,0-26 0,26 26 0,-26-27 16,27 27-16,-27-27 15,26 1-15,-26 26 0,27 0 16,-27-27-1,0-132 17,0 53-32,-27 0 0,27 1 0,0-1 15,0 0-15,-26-265 32,26 212-32,0-26 15,0 53-15,26 79 16,80 185 15,-80-132-31,1 0 16,52 106-16,-26-80 15,-26-53-15,-27 1 0,26-1 16,1 1-16,-1-1 16,-26-26-1,-26-26 1,26-1-16,-53 1 0,26-1 15,-158-131 17,159 131-32,-1 27 15,54 0 48,78-132-32,-105 105-31,27-52 16,-27 53-1,0-54-15,0 54 0,0-1 16,0 1-16,0-1 16,-27-52-1,54 79 1,-27 53-1,26-27-15,1 27 0,-1 27 16,106 105 0,-79-106-1,-26-26 1,-1-26-16,-26-1 0,53 27 31,-53-79-31,-26-27 16,26 26-1,0-26-15,0 27 0,0-1 16,0 1-16,-27-27 31,107 106-15,-54 0 0,1 106-1,-27-133-15,0 0 0,-27 80 16,1-79-1,-1-1-15,-26-52 16</inkml:trace>
  <inkml:trace contextRef="#ctx0" brushRef="#br0" timeOffset="117808.55">10372 4101 0,'26'0'0,"-26"-26"0,-26 52 0,52-79 16,-26 27-16,-53-1 15,27 1 1,-1 79 15,27 53-15,0-80-1,27 53-15,-27-52 0,26-1 0,1 27 16,26 0 15,0-185 16,-80 0-31,27 105-16,-26 1 0,26-1 15,-27-26-15,1 27 16,26-1-16,-27 1 0,1-1 16,26 54 15,53 132-16,-53-133-15,26 1 16,1-1-16,52 80 16,-53-106-16,27 26 15,27-26 1,-27-79 0,-53 52-1,0 1-15,26 0 0,-26-1 0,0 1 16,0-1-16,0-26 0,0 27 15,-26-80 1,26 79 0,0 27 15,79 106-15,-53-79-1,1-1-15,-1 1 16,-26-1-16,27 1 0,-1-27 15,1 26-15,-1-79 32,1-53-17,-27 53 1,0 27-16,0-1 16,0-25-16,0 25 15,0 1-15,26-1 16,106 186 15,-132-133-15,53 1-16,-26-1 0,-1-26 15,1 27 1,-1-27-16,1-27 0,-27 1 16,0-1-16,26 1 0,-26-1 0,0 1 15,-26-80-15,-1 53 16,1-53-16,26 53 15,-53-105-15,0 78 16,53 54 0,-27-53-16,1 52 0,26 1 0,-27 26 15,54 79 1,26 53 0,-53-79-16,26 0 0,1 26 0,-1-26 15,1 0-15,131 185 16,-131-211-1,26 26-15,-27-27 16,1-26-16,-27 0 16,0-26-1,-53-1-15</inkml:trace>
  <inkml:trace contextRef="#ctx0" brushRef="#br0" timeOffset="118232.8">11245 3731 0,'79'-27'15,"-158"54"-15,317-186 16,-212 132 0,1-78-1,-27 78-15,0 1 0,0-1 0,0-26 16,-27 27-16,1-54 15,-1 28-15,1-54 16,-27 53-16,27 0 16,26 26-1,0 1-15,53 52 16,-27 1 0,0-1-16,27 1 0,27 79 15,-54-53-15,27-27 0,-26 27 16,105 79-16,-106-79 15,1 0-15,-27-27 0,53 54 16,-53-27-16,-27 238 31,-26-212-15,27-52-16,-53 26 16,-1 0-16</inkml:trace>
  <inkml:trace contextRef="#ctx0" brushRef="#br0" timeOffset="125151.98">33338 1720 0,'0'0'0,"26"-27"16,0 1-16,1-1 0,-1 1 15,186-106 1,-53 52 0,-106 54-16,0-1 0,-1 27 15,54-26 1,-79 26 0,-80 53-1,-53-27 1,53-26-1,0 0 1,27 0 0,-1 53-1,1 80 1,-1 158 15,27 26-15,0-291-1,0 80 1,27-79-16</inkml:trace>
  <inkml:trace contextRef="#ctx0" brushRef="#br0" timeOffset="127420.38">34105 1984 0,'0'0'0,"211"0"47,-158-53-32,-26 53-15,-1-26 0,54-106 16,-80 79-16,26-27 16,-52 1 15,-1 132-16,-26 159 17,53-133-32,27-53 15,-27 1-15,26-1 0,-26 1 0,27-27 16,26 26 0,52-79-1,-78 0 1,-1 27-16,-26 0 0,27-1 0,-1 1 15,27-27 17,-53 26-32,27 27 15,-1 0 48,-52 53-16,-27 53-32,26-80 1,27 107 0,27-80-1,52-80 16,-52 1-31,-1-1 0,27-26 16,26-264 0,-52 238-1,-27-160 1,0 186-16,0 27 0,0-27 16,0-26 15,26 105-31,-26 1 0,0 26 15,0 105 1,27-105-16,-1 53 0,-26-53 16,27 132-1,25-26 1,1-265 31,0-53-32,-53 106 1,27 27-16,-27 0 16,26-1-16,1 27 31,52 132-15,-52-105-16,-27-1 15,105 186 16,-78-212-31,52-132 47,-52 79-31,-27 0-16,0 26 0,26-26 16,-26 1-16,0 25 15,27 1 1,-1 79 15,27 52 0,-27-78-31,-26-1 0,80 1 47,-27-80-31,-53 26-16,0-26 0,0 27 0,26-27 15,-26-53 17,27 186-1,26 52-15,-53-79-16,26-27 0,-26 1 15,106 52 1,-80-79-1,1 0-15,-1 0 16,27-26-16,0-80 16,0-79-1,26 26 17,-79 106-17,27 53-15,-27 26 31,26 1-15,1-27 15,-27 26-15,0-52 0,-27-1-16,1 1 15,-80 158 32,53-26-47,53 0 16,26 0-1,-26-80 1,27 1-16,-1-27 0,1 26 0,-1-26 16,1 0-16,-1 0 0,54-53 15,78-79 1,-131-27 15,-54 27-15,1 158 15,-27 80-15,53-53-16,0-26 15,0-1-15,0 0 0,0 54 16,53-27-1,-53-27 1,26-26 0,54-106-1,-27 1 1,-27 52 15,-26 106-15,27 52-1,-1-78 1,1 52 0,52-52-1,53-80 1,-105 53-16,-1-53 16,1 26-16,25-131 15,1-213 1,-53 212-1,27 80-15,-27 53 0,0-54 16,-27-105 0,-26 344 15,53 52-15,0-158-16,0 53 0,27-53 15,52 212 16,-52-239-31,-54-132 32,-26 27-32</inkml:trace>
  <inkml:trace contextRef="#ctx0" brushRef="#br0" timeOffset="127683.4">36327 741 0,'-26'0'0,"-1"0"0,80 0 0,-238 53 16,159-27-16,-54 54 31,107-54-31,-1 0 0,1-26 16,105-52 15,-106 25-31,-52-79 31,-27 80-15,27 26-16,-1 0 16,1 26-1,26 1-15</inkml:trace>
  <inkml:trace contextRef="#ctx0" brushRef="#br0" timeOffset="131012.79">38259 979 0,'0'0'0,"26"-27"31,-26 80-15,27 159-1,-27-106 1,0 79 15,0-132-15,0-79 15,0-107-15,26-237-1,1 185 1,-27 105-1,26 27 1,1 133 0,25 52-1,1 27 1,0-53 0,0-80-1,53-105 16,-27-80-15,-52 132-16,-27-25 16,26 25-16,1-52 0,-1 26 15,-26 132 17,0 53-17,0-79-15,0 0 16,0 27-16,27 26 15,-1 26-15,1-106 32,105-132-17,-106 80-15,54-53 32,-27-1-32,-27 80 15,1-26-15,-1 52 16,0 54 15,-26-27-15,27-27-16,-27 0 0,0 1 15,-27-106 32,1-27-31,26 79-1,-26 27-15,26-26 16,-27 26-16,1 26 31,-1 27-31,27-26 0,-26-1 16,26 27-16,0 53 16,0-53-1,26 26-15,-26-52 16,53-54-1,26-158 17,-26 53-17,0-27 17,-53 132-17,27 80 1,-27-26-16,26 26 15,27 79 1,-26-106 0,-1 54-16,1-80 15,-27 26-15,26-26 0,53-79 32,-26-27-17,-26 80-15,-27-1 16,26-26-16,-26 27 0,27-1 0,-27 1 15,26-1-15,-26-26 32,27 106-17,-1 0 1,-26 53 0,53-26-1,-27-28 1,-26-25-1,27-27-15,-27-53 16,79-79 0,-52-1 15,-1 107-15,-26 132-1,27-27 16,-1 53-15,0-105-16,-26-1 16,133-158 15,-133 106-31,53-54 16,-27 27-16,1 0 15,52-52 1,-53 78-1,27 133 1,-26-80 0,-27 1-16,0 26 0,26-27 15,-26 1 1,0-1 0,0-52 15,0-80-16,-26 106-15,-1-80 16,1 54 0,-53 105 15,52 54-15,27-107-16,0 1 0,-26 26 15,52 26 1,1 0-1,-27-52-15,26-27 16,0-80 0,1-52-1,-1 26 1,-26 80-16,0-1 16,0 1-16,0-1 15,27 133 16,-1 0-15,-26-79 0,0-1-16,27 27 0,-1-27 0,1 27 15,79 27 17,-27-160-17,-26 27-15,-27 0 0,1-26 16,-1-27-1,-26 27 1,0 26 0,-26 53-1,-54 79 1,54 27 0,-1-53-1,27 0 1,27-53-1,26-106 17,-27 80-32,-26-1 0,0 1 15,27-1 1,-27 54 0,26 211-1,-26-185-15,27 317 16,-27-185-1,0 54-15,0-134 16,-27 81-16,27-107 0,-26 53 16,-54 80-1,1-159 17,26-80-32,0-52 0,27 26 0,-1 0 0,27 0 15,-26-185 1,52 79-1,1 106-15,-1-26 0,27-27 16,0 27-16,-27 26 0,160-238 16,-1 26 15,-79 27-15,-27 106-1,-53 0 1,1 105-1,-54 133 1,27-80-16,0 27 16,0 106-1,53-53 1,27-80 0,-1-52-1,27-80 1,-53-26-1,-53 0 17,0 105-32,-27 80 47,27 0-32,27-27-15,52 1 16,-26-27-1,53-27 1,-27-52 0,-26 0-1,-26 79 17,-1 132-1,27-26-16,79-53 1,-52-53 0,-27 0 15,-53-27-15,-53 27-1,0 0-15,26 0 16,-52 27-16,26-27 0,-132 53 15</inkml:trace>
  <inkml:trace contextRef="#ctx0" brushRef="#br0" timeOffset="131745.2">34502 2778 0,'26'0'16,"1"0"-1,264-79 1,132-27 15,80 27-15,-239 52-1,398-26 1,-477 27-16,662-27 16,-636 53-1,27-27-15,-26 27 0,26-26 16,-26 26-16,238-27 0,-53 1 16,714-80-1,-926 106-15,529-79 16,-79-1 15,-502 80-31,78-26 16,-105-1-16,-27 27 0,-26 0 0,159-26 15,-185 26 17,-80 0-32,26 0 15,1 0-15,-80 26 16,26 1-16</inkml:trace>
  <inkml:trace contextRef="#ctx0" brushRef="#br0" timeOffset="132728.12">37068 2434 0,'0'0'15,"27"-26"1,-27 79-16,0 0 15,-53 264 1,26-132 0,1-105-1,26-27-15,-27 26 0,1-26 0,-1 79 16,27-105-16,-26 25 0,-1 54 16,1-26 15,0-107-16,-27-26 1,26 0 0,1 27-1,26 52 17,26 54-17,1-80 1,-1 0-1,1 0-15,-1 0 0,27-27 0,-27 27 16,54-26-16,26-54 16,-80 80 15,-185 53-15,53 0-1</inkml:trace>
  <inkml:trace contextRef="#ctx0" brushRef="#br0" timeOffset="133344.19">34369 4524 0,'0'0'16,"27"53"-1,-27 27 1,0-27-16,-53 132 16,0 0-1,27-106 1,26-52-16,-27 26 0,1-53 0,26 26 16,0-79-1</inkml:trace>
  <inkml:trace contextRef="#ctx0" brushRef="#br0" timeOffset="133707.35">34634 4683 0,'0'0'16,"0"185"30,53 1-30,-53-134-16,26-25 0,1-1 16,26 27-1,-27-53 1,27-26-16,-26-27 0,-27 26 0,26 27 16,-52-238 15,-54 159-16,-26 52 1,1 54 0,78 52 15,27-52-15</inkml:trace>
  <inkml:trace contextRef="#ctx0" brushRef="#br0" timeOffset="133909.82">35534 4868 0,'52'-26'0,"-104"52"0,210-105 31,-131 79-15,-1 0-1</inkml:trace>
  <inkml:trace contextRef="#ctx0" brushRef="#br0" timeOffset="134120.76">35904 4710 0,'26'0'16,"1"105"15,-27 107 1,0-159-32,0-27 15,0 1-15,0-1 0,79-26 31</inkml:trace>
  <inkml:trace contextRef="#ctx0" brushRef="#br0" timeOffset="134413.44">36274 4710 0,'27'105'62,"52"1"-46,-26-26-1,0-1 1,-53-26 0,-79 79-1,52-105 1,-52-54-1,52 27-15,1-26 0,-27-27 16</inkml:trace>
  <inkml:trace contextRef="#ctx0" brushRef="#br0" timeOffset="134544.06">36116 5027 0,'26'-79'0,"27"26"16,-132 185-16,211-291 15,-26 80 1,132-53-1,-212 132 1,-79 26 0</inkml:trace>
  <inkml:trace contextRef="#ctx0" brushRef="#br0" timeOffset="134920.34">33470 4551 0,'-27'132'15,"54"-264"-15,-80 423 16,26-212-16,27 133 16,27 26-1,-1-132-15,1-27 0,-1 1 16,80 52-16,79 0 15,265-26 1,-291-132 0,0-54-16</inkml:trace>
  <inkml:trace contextRef="#ctx0" brushRef="#br0" timeOffset="135316.45">36407 4180 0,'0'0'16,"132"53"-1,-26 0 1,79 132 15,-159-158-31,27 52 0,-53-26 16,53 53-16,-53-27 15,-26 212 1,-27-185 0,53-79-16,-106 132 31,53-107-16,27-52 1,-1 27 0,-26-54-1,27-25 1</inkml:trace>
  <inkml:trace contextRef="#ctx0" brushRef="#br0" timeOffset="139089.45">39396 3387 0,'0'0'0,"27"26"31,-1 53-15,-26-52-16,0-1 15,0 1-15,27 79 16,-27-80 15,0 1-15,0-54 0,0-52-1,0-54 1,0 1-1,0 106-15,26-54 16,27 186 15,0 0-15,0 0 0,0 26-1,0-52 1,-27-28 15,-79-237 16,27 79-31,26 80-16,0-27 0,0 27 0,0-1 15,-26-52 1,52 79-1,106 53 1,-26 52 0,26-25-1,-132-54 1,27-26-16,-1 27 16,1-27-16,-1 26 15,-26-52 1,0-1-16,27-26 15,-27 0-15,0 27 0,0-27 16,0 27-16,-27-27 0,1 0 16,26 26-1,0 54 1,26-1 0,-26 27-16,27 0 0</inkml:trace>
  <inkml:trace contextRef="#ctx0" brushRef="#br0" timeOffset="139855.82">40349 3572 0,'26'26'0,"1"-26"16,26 53 15,-27-53-16,27-26 1,-26-107 15,-54 54-15,1 53 0,26 52-1,-53 80 1,53-80-16,0 54 15,0-27-15,26-27 16,-26 1-16,80 52 16,-1-79-1,-26-53 1,0 0 0,-53 27-16,26-27 15,1-27 1,-27 54-16,0-1 0,0 1 0,0 0 15,26 52 32,-26 27-47,0-27 16,27 54-16,-27-54 16,79 27-1,-52-79 1,78-107-1,-78 80 1,-27 27-16,0 0 16,26-1-1,-26 54 17,0-1-32,0 0 0,27-26 0,-27 27 15,26-1 1,27-52 15,-26-53-15,-27 26-16,0 0 15,-27 0-15,27 26 16,0 1-16,-26 26 0,-1 0 16,27 26-1</inkml:trace>
  <inkml:trace contextRef="#ctx0" brushRef="#br0" timeOffset="140294.42">41592 3201 0,'0'80'31,"0"184"1,27-184-32,-27-1 15,26 1 17,-52-80-32,52-27 0,-52-52 15,26-27 1,0 26-16,0-78 15,26-107 1,1 212-16,79-158 31,-80 184-31,1 1 0,-1 26 0,27 53 16,-79 79 15,26-79-31,-27-27 0,1 1 0,-1 26 16,-132 132-1,106-132 1</inkml:trace>
  <inkml:trace contextRef="#ctx0" brushRef="#br0" timeOffset="140587.59">41831 3254 0,'26'0'15,"-52"0"-15,79 0 16,52 80 0,-25-27-1,-80-27-15,26 27 16,-26 26 0,-26 1-1,-27-80 16,53-27-31,-27-79 32,54 54-32,-27 25 0,26 1 0,-26-1 0,53 1 15,-26-1 1,-1 27-16</inkml:trace>
  <inkml:trace contextRef="#ctx0" brushRef="#br0" timeOffset="141937.59">42307 3440 0,'0'0'0,"53"-53"15,-53 26 1,0-26 0,0 0-1,-27 27-15,1 26 31,-27 106-15,53-80-16,26 27 16,27 0 15,0-79-15,-26-1-1,-1 1-15,-26-1 16,0 1-16,-26-1 15,-1 27 1,27 27 0,-26-1-1,52 1 17,107-80-17,-107 53-15,0-53 16,54-27-1,-54 239 32,-79 291-31,27-106 15,26-53-15,-27-159-1,1-52 1,-27-160 0,27-131-1,26 158 1,26-80-16,-26 81 0,27-1 16,-1 0-16,0 0 0,1 0 15,211-265 16,-212 265-31,1 0 0,-27 27 0,26-27 16,1 0-16,26-132 31,-53 159-15,-27 158 0,27-53 15,53 53-16,-26-105-15,-1-1 16,80-105 15,-27-80-15,-79 133 0,27 26-16,-27-53 15,26 53 16,-26 26-15,27-52 47,-54 26-17,-26 79-30,0 1 0,53 25-1,0-78-15,27 26 16,-1-53 0,54-53-1,-1-79 1,-52 26-1,-27 26-15,26-131 16,-26 131-16,0 1 0,0-27 16,0-53 15,-26 159-31,26 53 16,0 133-1,0-133-15,0-27 0,0 27 16,53 238-1,26-132 1,-26-133-16,-27-26 16,1-26-1,-54-107 1</inkml:trace>
  <inkml:trace contextRef="#ctx0" brushRef="#br0" timeOffset="142122.22">42995 2990 0,'0'0'0,"26"0"16,27 0-1,0-27-15,53 1 16,-53 26-16,0-27 0,26 1 0,-26 26 0,26-26 16,27-1-16,-79 1 15,52-27 1</inkml:trace>
  <inkml:trace contextRef="#ctx0" brushRef="#br0" timeOffset="142802.57">43947 3228 0,'0'0'16,"106"0"-16,-79 0 15,211 26 1,-27-52 15,-25-1-15,-160 1 0,-26 0 15,-26-1-31,26 1 15,-27-1 1,27 1 0,27 52-1,-1 1 1,27 52 0,-53-53-1,-79 107 1,-80-1-1,132-132 1,1-53 0</inkml:trace>
  <inkml:trace contextRef="#ctx0" brushRef="#br0" timeOffset="149237.15">45323 3069 0,'0'-26'32,"0"52"-32,27-52 47,-1 132-32,-26-80-15,0 53 16,53 133-1,-53-186 1,0 27-16,0-26 0,0-1 16,26 1 15,-26-107-15,-26-52-1,-1 26-15,27 53 16,-26-26-16,52-318 31,80 238-15,80 106-1,-81 133 17,-78-54-32,-27 80 15,-27-53-15</inkml:trace>
  <inkml:trace contextRef="#ctx0" brushRef="#br0" timeOffset="149385.92">45402 3201 0,'-26'27'16,"52"-54"-16,1 27 31,-1-26-31,54 0 16,-27 26-1,26 0-15</inkml:trace>
  <inkml:trace contextRef="#ctx0" brushRef="#br0" timeOffset="150228.35">45852 3201 0,'27'0'31,"-27"53"16,26 106-31,-26-132-1,53 25 1,-26-25-1,78-159 32,-105 26-31,27-26-16,-27 105 16,0 1-16,0-1 0,0 1 31,0 105-16,26 133 1,-26-106 0,80 26-1,-27-106 17,0-79-32,26-52 15,-53-134 16,1 28-15,-27 184-16,0 1 0,0-27 16,0 27-16,-27-27 31,27 238-15,27-106-16,-27-26 0,53 106 31,0-53-16,-27-80-15,27 1 16,-27-27-16,80-133 16,-53-52-1,-53 106-15,27 26 16,-27-27-16,0-78 31,-27 52-15,1 265-1,26 79 1,0-185-16,26 132 31,107-79-15,-107-106 0,53-53-1</inkml:trace>
  <inkml:trace contextRef="#ctx0" brushRef="#br0" timeOffset="150563.59">47413 3149 0,'27'-53'0,"-1"26"0,-26 1 16,27-239 15,-27 239-15,-27 26-1,-26 132 17,53-106-32,0 1 15,106 264 17,-79-238-17,-186 53 16,132-106-31,1 0 0,-27 0 16,27-80 0,52 54-16</inkml:trace>
  <inkml:trace contextRef="#ctx0" brushRef="#br0" timeOffset="150775.04">47942 2672 0,'27'-26'0,"-27"-1"0,-27 80 0,80 0 47,-26 159-31,-1 52 15,1-105-15,-1-159-1,-105-106 1,52 80-16</inkml:trace>
  <inkml:trace contextRef="#ctx0" brushRef="#br0" timeOffset="152169.04">47704 3149 0,'344'0'31,"-264"0"-31,-504 0 0,901-27 16,-424 27-16,238-132 31,-265 26-15,-52 53 15,-54 80-16,54-1-15,-1-26 16,-26 79-16,27-26 16,-1 53-1,27-79-15,27 78 32,-1-105-32,54 0 15,26-105 1,-27-107 15,-53 185-15,-26 1-16,-26 26 15,0 79 17,26 1-17,0-54-15,0 1 0,52 26 31,28-80-15,-54 1-16,54-27 16,-54 0-16,1 26 15,78-52 1,-105 53-16,27 26 0,-27-27 16,26 27-1,-26 27 16,0-1-15,-26-79 47,-27 159-17,53-27-30,26 27 0,27-27-1,-26-79-15,-1 0 16,1 0-16,-1-26 0,27 0 16,53-265-1,-80 211 1,-26 1-16,27-133 15,-27 159-15,0-79 16,0 79-16,-27 0 16,1 159-1,-1 26 1,27 27 0,0 238 15,27-159-16,-27-212-15,26-26 16,1-53 0,-1 1-16,54-160 15,105-159 1,-159 319 0,54-54-1,-54 79-15,1 27 0,-1-26 16,53 132-1,-131 52 17,-81 1-17,107-132-15,-27-27 16,26-27 15,1 27 0,79 27-15,-27-1 0,80 27-16,-53-27 15,-26-26-15,25 27 0,107-1 16,-27 1 0,-52-1-1,-80 1 1,-423-1 31,317-26-32</inkml:trace>
  <inkml:trace contextRef="#ctx0" brushRef="#br0" timeOffset="153533.62">44609 4286 0,'26'-26'0,"-52"52"0,79-79 15,-27 27 1,1-1 0,-107 80 46,1 27-46,26-54-16,0 1 0,0 26 0,0-27 15,-291 239 1,185-133 15,107-106-15,78-52-1,106-54 1,-26 1 0</inkml:trace>
  <inkml:trace contextRef="#ctx0" brushRef="#br0" timeOffset="153869.54">44582 4233 0,'0'0'0,"133"27"31,-28-1-15,-52-26-16,27 27 0,-27-27 16,26 26-16,371 133 31,-80-27-16,-317-132 1,27 27-16,-28-1 16,-104-26-1,-266 27 17,239-27-32,-345 26 15,292-26-15</inkml:trace>
  <inkml:trace contextRef="#ctx0" brushRef="#br0" timeOffset="154382.34">41143 5477 0,'26'-79'16,"-52"158"-16,79-211 31,-27 158 0,-26 80-31,0-53 0,0-27 0,0 27 0,0 0 16,0 132-1,0-52 1,0-81 15,-26-104-15,26-28-1,0 27-15,-27-53 16,27 80-16,0-106 16,0 52-16,53-184 15,-53 211-15,53-27 16,-53 54-16,26 0 0,1-1 16,52 1-16,-52 26 15,-1 26-15,27 53 16,-79 27-1</inkml:trace>
  <inkml:trace contextRef="#ctx0" brushRef="#br0" timeOffset="154567.53">41169 5609 0,'27'-26'47,"26"-1"-47,-133 80 0,186-106 16,-53 27-1</inkml:trace>
  <inkml:trace contextRef="#ctx0" brushRef="#br0" timeOffset="154862.16">41460 5556 0,'53'0'0,"-53"27"0,-53-54 0,159 80 31,-80-26-31,1-1 0,-27 1 16,26-1-16,1 53 0,-27-52 0,26-1 0,-26 1 16,0-1-16,27 1 0,-27-1 15,-53 27 32,53-106-47,-27-26 16,27-1-1,53-78 1,53 78 0,-79 80-1</inkml:trace>
  <inkml:trace contextRef="#ctx0" brushRef="#br0" timeOffset="155849.24">42148 5715 0,'27'-26'16,"-27"-1"-16,-27 80 0,80-159 16,-53 80-1,27-1-15,-27-26 0,0 27 16,0-1-16,-27 1 15,1 26 1,-54 79 0,54-52-16,26-1 15,-27 27-15,27-26 0,0-1 0,0 27 16,27 53 0,52-53 15,-26-106-31,-26 53 0,-1-27 15,-26 1-15,26-159 16,-52 26 15,0 133-31,26-1 16,-27 27-16,1 27 16,26-1-16,-27 0 15,27 27-15,0-26 16,0-1-16,27 80 15,26-53 1,26-27 0,27-52-1,-27-53 1,-26-1 0,0-26-1,-27 54 1,-26 25-1,53 106 17,-53-52-17,0-1-15,27 27 16,-27-26 0,26-1-16,1-26 15,52-79 16,-79 52-31,26 1 0,1-1 16,-27-25 0,26 25-1,-26 54 17,53 25-17,0 28 1,80-80 15,-107-27-31,0-26 16,1-185-1,-106-212 17,52 371-17,27 53-15,0-1 16,-26 80-1,52 132 1,-26-105-16,27-27 0,-27 0 16,26-1-16,53 187 15,-52-186 1,-1-27 0,-26-79-1</inkml:trace>
  <inkml:trace contextRef="#ctx0" brushRef="#br0" timeOffset="156010.12">42889 5133 0,'0'0'0,"-27"0"16,186 0 15,0 0-15,-133 0-16,27 0 0,-26 0 15</inkml:trace>
  <inkml:trace contextRef="#ctx0" brushRef="#br0" timeOffset="157029.35">43445 5265 0,'26'27'32,"1"-54"-1,-1-26-16,-26-26 1,-26 26 0,-1 53-1,27 26 1,0 80 15,27-26-31,-1-27 16,-26-27-16,53 27 15,26-53 17,-79-26-32,53-80 15,-26 26 1,26-26 0,-53 80-1,26 132 32,0-27-16,1-52-31,-27-1 16,26-26-16,80-106 47,-53 0-32,-53 80-15,27 26 16,-27-26 15,52 105-15,-52-53-16,27 1 16,-27-1-16,26-26 0,1 27 31,105-186 16,-132 133-32,0-1 1,0 27 0,-26 238 30,26-105-14,0-107-17,0 0 1,53-184 0,-53 25-1,0 80-15,0-52 16,0-186-1,-27 52 1,27 187 15,-26 78-31,26 0 0,0 27 0,0 0 16,53 291 15,-53-291-31,26 27 16,-26-54-16,53 53 0,0-26 15,-27-26 1,80-27 0</inkml:trace>
  <inkml:trace contextRef="#ctx0" brushRef="#br0" timeOffset="157780.42">46170 5186 0,'0'26'16,"0"1"-16,26 26 0,-26 53 16,53 132 15,-53-185-16,27-159 17,-1-159-17,-26 159 1,0 27-16,0-80 16,0 0-16,27 106 0,-27-79 15,105-27 1,-25 239 15,-54 131-15,-26-158-1,-26 106 1,26-132-16,-27 52 16,54-79 15,52 0-16,27 53 1,-80 0 0,1 0-1,-27-27-15,0 1 16,-27 26-16,1-27 0,-80 53 16,-79-52 15,158-27-31,1 0 0,0 0 15,26-27 1</inkml:trace>
  <inkml:trace contextRef="#ctx0" brushRef="#br0" timeOffset="160006.38">46990 5239 0,'0'0'0,"26"-80"15,-26-25 1,-26-1 0,0 79 15,-1 80-15,27-26-16,0 26 0,0-27 15,-26 53-15,26-52 16,26 52-16,1-26 15,-1-26 17,0-54-17,27-52-15,-26 26 16,-27 26-16,0-26 16,26 1-1,-26 25 16,53 106-15,0-26 0,0-53 15,26-53 0,-79 27-31,0 0 0,27-54 16,-27 27-1,0 27 1,-27-1 31,1 80-16,26-26-31,-26-1 0,26 27 0,0 26 16,0-52-1,26 79-15,53-53 16,1-53 0,52-53-1,-26-80 1,-80 107 0,1-27-16,-27 0 0,26-79 15,1 26-15,-27 27 16,26 26-16,-26-185 31,0 211-15,0 159-1,0-26 1,0 79 0,0 27-1,0-159 1,0 0-16,0-27 0,27 1 15,-1-133 1,27 0 0,-53 53-16,53-26 15,0-27 1,-27 80-16,27-27 16,-26 53 15,-27 26-31,-53 54 15,53-54-15,-27 0 16,27 1-16,-26-1 0,-1 1 0,27-1 16,-26 1-16,-1-27 15,1 0-15,105 53 78,27-53-62,53-27 0,-106 1-1,-27 26-15,27-80 16,-53 1 0,0 53-16,0-1 15,0 1 1,-26 26 15,-1 105-15,27-78-1,0-1-15,53 54 0,-26-27 16,52-27 0,80-26 15,-133-26-31,54-80 15,-80 79 1,0 1-16,26-27 0,1-26 16,-1 52-1,-26 54 17,79 52-1,1 27-16,-54-106 1,54-53 0,-1-26 15,-53-1-15,1 54-1,-1 26 1,27 79 15,-26-26-15,26-27-1,-27-26 1,80-52 0,-27-54-1,-52 79 1,-1 1-16,27-27 0,0 0 15,-26 79 17,-1 27-1,0-26-15,-26-1 15,0-52-16,0-1 1,-26 27 0,-27 53-1,0 106 1,53-133-16,-26 80 16,79-26-1,26-80 1,0-80-1,1-105 1,-27-132 0,0 26-1,-53 0 17,0 238-32,26 0 0,-26 0 0,0 26 15,0 1-15,-26 26 16,26 159-1,26 105 1,80 1 0,-80-212-1,27 26-15,0 0 0,0-26 32,-185-79-1,79-1-31,53 1 0</inkml:trace>
  <inkml:trace contextRef="#ctx0" brushRef="#br0" timeOffset="160920.6">42095 6059 0,'0'-27'0,"27"1"15,-54 79-15,54-132 0,-1 52 16,1 159 15,-27-26-15,0 0-1,0-53-15,0 0 0,-27 159 16,27-159-16,0-1 16,0 1 15,-26-26-31,26-54 0,0 1 0,-27-27 15,-26-26 1,27 79 15,52 26 1,27-26-17,27-26-15,-27-1 16,-27 1-16,53-27 15,-158 79 1,-53 80 0,79-79-1</inkml:trace>
  <inkml:trace contextRef="#ctx0" brushRef="#br0" timeOffset="161288.75">41116 7514 0,'-53'27'0,"106"-54"0,-26-52 63,26 52-63,0 80 31,-106 132-16,26-158-15,1-1 16,-54 107 0,54-80-1,26-27 1,106-105 0,79-27-1,-53 0 16,-105 80-31,-1-1 0,1 1 16,-1-1 0</inkml:trace>
  <inkml:trace contextRef="#ctx0" brushRef="#br0" timeOffset="161446.22">41592 7541 0,'27'0'0,"-27"26"0,53-26 47,79-79-31,-26-1-1,-80 54 1,27-1-16</inkml:trace>
  <inkml:trace contextRef="#ctx0" brushRef="#br0" timeOffset="161862.71">42175 7197 0,'0'0'0,"0"-27"15,0 1 1,26-1-16,1-26 16,105 27 15,-106 105-16,-26-52 1,0-1-16,0 1 0,-26 52 16,-1-26-1,27-27 1,27-26 15,-1 0-15,27 27-1,27 26 1,-54-53-16,-26 53 16,0 26-16,-79 0 15,-186 27 17,53-106-17,27-26 1,106 26-16</inkml:trace>
  <inkml:trace contextRef="#ctx0" brushRef="#br0" timeOffset="162112.84">40640 7223 0,'-26'0'0,"-1"0"0,80 0 0,-185 291 47,158 27-31,106 52-1,133-158 1,26-239 15,-132-26-31</inkml:trace>
  <inkml:trace contextRef="#ctx0" brushRef="#br0" timeOffset="162374.92">42783 6853 0,'0'0'0,"79"-27"16,-26 27-1,53 80 1,-79-54-16,52 27 0,-52 0 15,52 185 1,-106 27 0,-78-107 15,-28-105-15,107-26-16,-1-27 0,1 0 0,-1-27 15,27-26 1,0 27-16</inkml:trace>
  <inkml:trace contextRef="#ctx0" brushRef="#br0" timeOffset="163099.84">48181 5424 0,'0'-26'16,"0"52"-16,26-132 31,1 265 0,-1 344 1,-26-477-32,0 318 31,26-212-16,-26-105 1,0-54 0,0 1-16,-26-27 15,26 26-15,0 1 0,-26 0 0,26-1 16,-53 1 0,26 26 15,27 26-16,80 1 1,-1-54 0,0 1-1,-79-1 17,0 54-32,-79-1 15,26 27-15</inkml:trace>
  <inkml:trace contextRef="#ctx0" brushRef="#br0" timeOffset="163519.5">47625 6985 0,'0'0'47,"0"0"-47,26 0 15,1 0-15,-27-26 0,26 26 16,54 105 15,-80-52-31,0 0 16,-27 27-16,27-54 0,-53 133 31,53-106-31,-26-27 0,26 1 16,0-1-16,26 1 31,27-54-15,0 1-16,0-1 15,-26 27-15,-1 0 16,-26-26-16,79-1 31,-79 1 0,27 26-15,-27-27-16</inkml:trace>
  <inkml:trace contextRef="#ctx0" brushRef="#br0" timeOffset="163755.46">48260 7276 0,'26'-26'16,"1"26"-1,26-27 1,-27 1-16,27-1 16,27 1-1,-54-1-15,1 27 32,-1-26-17,0-1 1,1 1-1</inkml:trace>
  <inkml:trace contextRef="#ctx0" brushRef="#br0" timeOffset="164167.82">48816 6800 0,'0'0'0,"26"-27"15,27-26 16,-53 27-15,53 79 0,-53 0-1,-27 79 1,1-79 0,0-27-1,78-26 32,1 0-31,27 53-16,-54-53 15,1 27-15,-1 52 32,-79 53-17,27-105-15,-54 26 0,54-27 16,-27 1-16,-291 26 31,212-80-31,79 27 16,-27-26-16,28-1 0,-28 1 15</inkml:trace>
  <inkml:trace contextRef="#ctx0" brushRef="#br0" timeOffset="164420.89">47308 6773 0,'0'0'0,"-80"27"16,54-1-1,26 27-15,-27-26 0,27 26 0,-26-1 16,52 398 15,54-159-15,-27-238-16,-27-26 15,186 52 1,26-105 0,-159-1-16,0-26 0</inkml:trace>
  <inkml:trace contextRef="#ctx0" brushRef="#br0" timeOffset="165399.1">49424 6509 0,'0'0'0,"212"79"31,-212 27-15,26-80-16,-26 27 0,0 0 16,0 132-1,-26-132-15,-1 0 0,-52 106 31,0-27-15,-1-52 0,54-27-1,-1-53-15,1 26 32,-1-26 14,27 27-30,-26-27 15,-1 0 563,1-27-594,26 54 0</inkml:trace>
  <inkml:trace contextRef="#ctx0" brushRef="#br0" timeOffset="166258.5">43445 8996 0,'0'26'16,"-27"-26"15,107 0-15,105-53-1,-27 27 1,-25-1-1,-160 27 17,-26 27-17,-26-27 17,-27-27-17,133 239 48,-27 106-32,0-265-31,0 132 31,0-159-31,26 1 16,53-133-1</inkml:trace>
  <inkml:trace contextRef="#ctx0" brushRef="#br0" timeOffset="166822.35">44000 9499 0,'0'0'0,"27"-27"16,26 1 15,26-54 0,-53 27-15,-26 27-1,0-1 1,-53 27 0,1 53-1,-1 53 1,53-79-16,0 52 15,53 0 1,-1-52 0,81-80-1,-54 0 1,-52 27-16,52-80 16,-53 0-1,-26 79 1,27-25-16,26 157 62,-53-78-46,53 26 0,-53 0-1,-53 26 1,-27-26-1,28-53 1,-28-27 0,80-25-1,53 25 1</inkml:trace>
  <inkml:trace contextRef="#ctx0" brushRef="#br0" timeOffset="168171.44">44847 9155 0,'79'-80'16,"-52"54"-16,-133 132 0,238-239 0,-105 54 31,-1 79-15,-26 53 15,0 53-15,0-27-16,0-26 0,0-27 0,0 54 15,0 52 1,0-105 15,-106-160-15,0 54 15,54 79-15,25 0-1,27 26 1,0 1-16,53 52 31,53-52-15,53-107 0,-80 1-1,-26 26 1,0-26-1,-27 79-15,-26-27 0,27 1 16,26 105 47,-53-26-48,26-27-15,0 1 47,54-80-31,-54 27-16,-26-1 0,27 27 0,26-53 15,-27 27 1,1-1 0,52 133 30,-79-53-30,0-27-16,26 1 16,1-27-1,26-27 1,26-25 0,1-1-1,-27 26 1,-1 54 15,1 52-15,-26-53-1,26 1 1,26-54 0,0-78-1,-79 78-15,0 1 16,0-27-1,-26 0 1,-53 185 15,52-105-15,27-1-16,0 27 16,0-27-1,27-26 32,105 133-31,-106-80-1,1 26 1,-1 0-16,1-26 0,-27 0 0,26 79 16,1 160-1,-27-160 1,-80 212-1,54-318 1,-1 1-16,1-1 16,-1-52-16,1-1 0,-27-131 31,53-28-15,106-264 15,-106 292-16,-53-1 1,-106-26 0</inkml:trace>
  <inkml:trace contextRef="#ctx0" brushRef="#br0" timeOffset="168305.68">45720 8811 0,'-26'-27'0,"52"54"0,-105-107 16,52 54-16,1-1 15,52 27 1,1 0 0,290 27-1</inkml:trace>
  <inkml:trace contextRef="#ctx0" brushRef="#br0" timeOffset="168736.26">47175 8784 0,'0'0'0,"0"-26"0,-26 26 32,-107 238-1,133-185-31,-26 0 15,26 26-15,0 80 0,26 158 16,27-158 15,53-159-15,-79 0-16,-1-26 0,1-1 16,26-79-1,-27 53-15,0 27 0,1-27 0</inkml:trace>
  <inkml:trace contextRef="#ctx0" brushRef="#br0" timeOffset="169083.12">47519 9208 0,'0'-27'0,"0"54"16,106-239 15,-53 212-16,-27 0-15,1 0 16,-1 0-16,1 26 0,-27 1 0,26-27 0,-132 291 47,27-159-31,53-105-16,-1-1 15,-26 27 1,106-53-1,53-53 1,-53 27 0,79-54-1,0-52 1,-79 105 0</inkml:trace>
  <inkml:trace contextRef="#ctx0" brushRef="#br0" timeOffset="169251.02">48154 9181 0,'27'0'47,"105"-26"-32,-53-27 1,-26 26-16</inkml:trace>
  <inkml:trace contextRef="#ctx0" brushRef="#br0" timeOffset="169706.12">48683 8890 0,'0'0'0,"27"-53"31,-27 27-31,53-27 0,-27 53 16,1-27-16,-1 27 0,1-26 0,-1 26 16,53 53 15,-79 0-15,-53 79-1,27-106-15,26 1 31,26-27-15,80 53 31,-26 53-31,-80-80-1,-133 133 1,80-133 15,-26-105-15,79 52-16,27-264 31,-1 238-31,0 1 16</inkml:trace>
  <inkml:trace contextRef="#ctx0" brushRef="#br0" timeOffset="169955.04">49239 8414 0,'26'-27'0,"-52"54"0,79-80 15,-27 26-15,1 27 0,-1-26 16,27 26-16,-26 0 16,26 26-16,-27 1 0,0-1 0,54 265 31,-80-185-15,-53 132-1,-79 0 1,26-132-1,-132-26 17,105-80-17,107 26-15</inkml:trace>
  <inkml:trace contextRef="#ctx0" brushRef="#br0" timeOffset="175404.88">39000 3122 0,'-27'-26'0,"1"26"0,79 26 15,-133 53 17,54 133-17,26 211 17,0-317-32,0 0 0,0-26 15,53 343 1,-53-370-16,26 53 15,1-159 17,-27 26-32</inkml:trace>
  <inkml:trace contextRef="#ctx0" brushRef="#br0" timeOffset="176414.63">38603 3466 0,'0'-26'32,"0"52"-32,26-52 31,80-1 16,238-105-16,-159 52-15,291-52-1,-370 79 1,212-26-1,-212 52-15,105-25 16,-105 25-16,132-26 0,-132 27 16,26-27-16,106 0 0,-105 26 15,343-105 1,27 0 0,-239 52-1,-52 27 1,-27 1-1,133-28 1,-265 80 0,0-26-16,52 26 15,-52-27-15,238-26 32,-106 27-17,-132 26-15,-26 0 0,79-27 16,-80 27-1,1-26-15,78 26 32,-78 0-17,-27-26-15,26 78 47,-26-25-31,0-1-16,0 186 15,27 53 17,-27-186-32,0 0 0,0 1 0,26-1 15,1 371 1,-27-397 0,0 26-16,26-26 15,-26 53-15,0-53 0,0 26 16,0-26-16,0 53 31,0-80-15,0 1 15,-185 26 16,-662 53-16,689-106-15</inkml:trace>
  <inkml:trace contextRef="#ctx0" brushRef="#br0" timeOffset="176949.34">38894 4948 0,'0'0'16,"-27"0"-1,80 0 32,132-27-31,-132 27-16,582-159 16,-132 27-1,-318 106-15,847-186 31,-450 106-15,-397 80-16,-26-1 0,0 1 0,0-1 16,264-52-1,-26 26 1,-106 27 0,-265 26-1,27 0-15,-26-27 0,-1 27 16,27 0 15,-106 27 0,0-27-15,-79-53-16</inkml:trace>
  <inkml:trace contextRef="#ctx0" brushRef="#br0" timeOffset="181254.13">40375 4022 0,'27'0'16,"-27"26"78,-27-52 46,1 26-124,-27 0 156,27-27-125,-1 27-47</inkml:trace>
  <inkml:trace contextRef="#ctx0" brushRef="#br0" timeOffset="182652.76">45746 3863 0,'0'0'16,"0"26"140</inkml:trace>
  <inkml:trace contextRef="#ctx0" brushRef="#br0" timeOffset="187862.37">42862 4313 0,'0'26'187,"27"27"95,-1 53-267,-26 53 1</inkml:trace>
  <inkml:trace contextRef="#ctx0" brushRef="#br0" timeOffset="189666.64">42730 7302 0,'0'-26'31,"0"79"0,0 0-31,0 26 16,0 265 15,0-132 0,0-186-31,27-26 16,-27-26 0,0-1-16,-27-184 15,1-186 1,26 212-1,26-159 1,1 159 0,26 79 15,-1 132-31,-25 1 0,-1-1 0,1 53 16,-27 80-1,-53 26 1,-26-79 15,52-79-15</inkml:trace>
  <inkml:trace contextRef="#ctx0" brushRef="#br0" timeOffset="190619.39">42995 7250 0,'0'0'0,"26"26"31,1-52 0,52-107-15,-79 107-1,0-27-15,-26-106 32,-1 159-32,27-26 15,-26 26-15,-1 106 32,27 105-17,0-158 1,0 0-16,27 53 0,-1-27 15,27 1 1,53-107 0,-106 1-1,26-27-15,1 26 0,-1-52 0,-26 0 16,27-80 0,-27 53-1,0 27 16,0 105-15,79 53 15,-52-52-31,-1-27 16,53-53 15,-26 0-15,-26 27-1,-27 52 32,0 133-31,0-133 0,26 27-1,1-79 1,26-54 15,0-78 0,-27 184 1,0 53-17,1-26-15,-27-26 0,26-1 16,1 54-1,-54-1 1,1-79 0,-1 26-16,-25-52 15,-28-53 1,54 52 0,26 1-1,26-1-15,1 1 16</inkml:trace>
  <inkml:trace contextRef="#ctx0" brushRef="#br0" timeOffset="191380.1">44027 7038 0,'26'0'0,"-52"0"0,131-79 47,-78 52-32,-27 1 1,0-1 15,0 54-31,0 26 16,26 52-1,1-105-15,-1 53 16,1-53 0,-1 0-1,27-53-15,-26-26 31,-80-186 1,-27 239-1,27 158-15,53-105-1,0-1-15,0 1 0,27-1 16,52 53-1,-79-52 1,27-27-16,52-53 16,0-79-1,-26-1 17,-26 54-17,-1 132 16,1 53-15,-1-27 0,-26-26-1,27-26 1,52-186 31,-79 132-32,27 27 17,-1 133-17,-26-80 1,0-27-16,0 0 0,0 1 16,26 26 15,1-80-31,-27-78 15</inkml:trace>
  <inkml:trace contextRef="#ctx0" brushRef="#br0" timeOffset="191616.11">44847 6165 0,'0'0'16,"26"53"-1,54 158 1,-80-158-1,26 27-15,-26 78 16,-79 239 0,-1-212-1,-78 1 1,78-133 0,54-53-16,-1 0 0,1-27 0,-1-26 15,1 27 1</inkml:trace>
  <inkml:trace contextRef="#ctx0" brushRef="#br0" timeOffset="192851.57">49186 7091 0,'0'0'0,"26"26"46,1 1-30,26 264 15,-27 79-15,-26-317 0,27 106 15,-27-212 0,0-26-31,0-133 16,-27-264 15,54 317-31,-27 53 16,26 80-16,-26-27 0,27 26 0,-27 1 0,53 26 15,26 106 16,-105 52-15,-1-105 0,27-26-16,-26-1 0,-27 27 15,0 0 1,26-79 0</inkml:trace>
  <inkml:trace contextRef="#ctx0" brushRef="#br0" timeOffset="193569.2">49345 7144 0,'53'79'15,"-106"-158"-15,132 185 16,-52-80 0,26-26-1,-27 0 1,0-26-16,1-1 15,26-105 1,-53 0 0,-53-27-1,53 132-15,0 1 16,0 52 0,-27 107 15,27-54-31,0-26 0,0-27 15,53 133 1,-26-106 0,26-106 15,-27 27-31,27-160 31,-26 28-15,-27 131-1,0 1-15,26 26 0,-26 26 47,27 27 0,-1 0-16,0-26-15,54 131 15,-54-131-31,-26 105 32,-26-53-17,-1-79-15,1 27 16,-27-27-16,0 0 15,27-27 1,-1 1-16,27-1 0,-26 1 16,26 0-16,0-1 0,26-52 15,-26 52-15</inkml:trace>
  <inkml:trace contextRef="#ctx0" brushRef="#br0" timeOffset="194334.88">50033 6985 0,'79'-26'16,"-79"-1"0,-79 80-16,185-132 31,-133 237 16,27-52-32,0-79-15,0-1 16,27 1-16,-1-27 31,27-80-15,-53 54-16,26-27 16,-26 26-16,0-78 15,-26-1-15,-1 79 16,1-79-1,0 106 1,-1 27 0,1 26-16,26-27 0,0 27 15,26 106 17,27-106-17,26-80 16,-26-52-15,-26-53 0,-1 132-16,-26-27 15,0 1-15,27 26 32,-27 53-17,0-27 1,26 27-16,-26-26 15,0-1 1,27-26 0,-1-26-1,0-1 1,1 1 0,-1 105 30,-26-26-30,0 0 0,27-53-1,-1-27 1,1 1 0</inkml:trace>
  <inkml:trace contextRef="#ctx0" brushRef="#br0" timeOffset="194451.23">50668 6271 0,'53'-53'16,"-106"106"-1,132-80-15,-52 54 0,-27 26 0</inkml:trace>
  <inkml:trace contextRef="#ctx0" brushRef="#br0" timeOffset="194880.4">50747 7329 0,'-132'159'32,"264"-318"-32,-291 344 15,133-185 1,-1 0 15,1 0 32,-1 0-1,27-26 32,0-1-78,0-26-16,-79 0 15,0 27 1,26 26-16</inkml:trace>
  <inkml:trace contextRef="#ctx0" brushRef="#br0" timeOffset="199954.31">33602 2910 0,'27'0'63,"-1"0"-48,80-26 1,-27 26 0,-26-26-16,-26 26 0,184-53 15,-52 53 17,-53-27-17,53 1 1,-106 26-1,-27 0 1,0 0-16,27 0 31,-26 0-15,-1 0 0,1 0 15,-1 0 16,1 0 15,-1-27 16,-26 1-62,0-1-16,0-52 0,53 52 16</inkml:trace>
  <inkml:trace contextRef="#ctx0" brushRef="#br0" timeOffset="209165.2">13758 10425 0,'27'-27'0,"-1"27"16</inkml:trace>
  <inkml:trace contextRef="#ctx0" brushRef="#br0" timeOffset="-194129.98">17674 7382 0,'0'0'0,"0"-53"16,0 106 15,27 159-16,26 132 1,79 52 0,-79-263-1,79 25 1,0-78 0,-26-80-1,26-80 1</inkml:trace>
  <inkml:trace contextRef="#ctx0" brushRef="#br0" timeOffset="-191372.14">18547 8202 0,'0'0'0,"80"79"31,-54-79-15,-26 27-16,27-80 31,-27-26-15,-53-133-1,0-26 1,0 26-1,53 80 1,-27 132-16,27-27 16,53 27-1,-26 27-15,-1 26 32,1-53-32,-27 26 0,-53-105 78,0 52-63,53 1-15,-27 26 0,1 26 0,26 1 16,-27 79 0,80 105-1,27 1 1,-54-185-1,27 52-15,79-26 16,27-80 0,-79-26-1,-28-26 1,-25 53-16,-1-27 0,27-106 16,-53 132-16,-26-78 15,-1 52 1,27 106 15,27 79-15,26-53-1,26 27 1,53-53 0,-26-106 15,-106 27-31,27-1 0,-27-26 15,-80-132 1,1 106 0,0 26-16,26 0 15,0 26-15,0 1 16,-27 105 15,80-52-31,0 26 0,53 0 16,-53-27-16,27 1 0,105 25 31,27-78-15,-133 0-1,1-1-15,-1-26 16,54-159 0,-80 160-1,0 25-15,26 1 0,-26-1 0,0 1 16,79 79 31,-26 0-47,-26-27 0,26 0 15,-53 1-15,26-1 0,1 1 16,78-1 0,-78-52-16,26-133 46,-80-26-30,27 158-16,80 107 47,-27-27-31,0 26-1,26 0 1,-26-79-1,-27-52 1,-26-187 0,-53 54-1,53 132 1,-26-52-16,-27-81 16,53 133 15,53 159-16,26 27 1,-52-81-16,-1 1 0,27 53 16,27 26-1,52 54 1,-106-160 0,-52-26-1,-53-53 1,-27-53-1,-53 27 17,132 79-32,1 0 0,0 26 15,26 1-15,0-1 16,52 27 0,-25-26-16,-1-27 15,1 0-15,-1 0 16,1 0-16,-1-27 0,1 1 0,-1-1 15,133-237 17,-133 211-32,1-26 15,26 26 1,0 53 0,26 53-1,-26-1 1,-27-25-1,1-27 17,-54-27-17,-26-25 1,-79-81 0,79 107-1,27 105 16,26-52-31,0-1 16,0 27-16,26 0 0,1 26 16,-1 1-16,1-54 15,26 27 1,-27-27 0,0-105-1,-26-53 1,0 105-1,0-52-15,0 26 0,-26 27 16,26-1-16,0-26 16,26 106 15,54 53-15,-80-80-16,26 1 0,1-1 31,-1 1-16,1-80-15,-1 0 16,-26-53 0,0 53-16,0 0 0,0 0 15,0 27-15,0-1 0,0 1 0,0-27 16,0 27-16,0-27 16,53 53-1,-27 79 1,1-26-1,-1 0 17,1-53-32,-54-27 31,-52-105-15,79 106-1,-53-27 1,27 53-16,26 53 31,0-27-31,0 27 0,53 185 31,26-105-15,0-81 0,-26-25-16,-26-27 0,-1 0 15,159-106 1,-105-79-1,-54-80 1,-52 159 0,-1-26-16,-79-106 15,27 79 1,106 318 15,78 185 0,-78-265-31,-1-26 16,27 27-16,0-27 16,-26-27-16,52 53 15,-26-52-15,-27-80 32,-52 53-32,-1-27 0,1 1 0,-53-27 15,-80 0 1,106 27-16</inkml:trace>
  <inkml:trace contextRef="#ctx0" brushRef="#br0" timeOffset="-190813.68">21405 6191 0,'-27'0'15,"54"0"-15,-1-26 16,80-27 0,-27-53-1,-52 80-15,-1-1 0,-26-26 16,-53-185 31,-26 132-47,79 80 0,-26-1 15,-27-52 1,26 26 0,54 53-1,-1 27-15,27-1 16,26 53-16,-26-52 0,27 79 15,79 79 1,-54 106 0,-52 26 15,-79-184-15,-1-54 15,27-52-31,-26-27 15,-1 26 1,27 0 47,-26-52-17,26 0-30,-26-27-16,26 26 16</inkml:trace>
  <inkml:trace contextRef="#ctx0" brushRef="#br0" timeOffset="-184517.37">10213 15743 0,'0'0'0,"0"-27"16,-27-52 15,27 105-16,0 212 1,80-26 0,79 79-1,52-53 17,-52-158-17,-133-54-15,27-26 16,0 27-16,-26-27 15,-1 0 1,1 0 15,-54-27 16</inkml:trace>
  <inkml:trace contextRef="#ctx0" brushRef="#br0" timeOffset="-181716.14">11165 15505 0,'0'0'0,"0"-27"15,-53 54 32,27 26-31,0-27-16,-1 0 15,1 1 1,-1-1 15,54 27 0,26 53-15,-1 53 0,28-27-1,52 27 1,-79-133-16,0 1 16,-27-27-16,27-27 15,-26-105 1,-54 0-1,-52-1 1,53 107 0</inkml:trace>
  <inkml:trace contextRef="#ctx0" brushRef="#br0" timeOffset="-181578.42">11112 16060 0,'0'0'16,"27"0"-1,-27-26-15,53-1 0,-53 1 16,79-54 0,-52 54-16</inkml:trace>
  <inkml:trace contextRef="#ctx0" brushRef="#br0" timeOffset="-180521.02">11615 15954 0,'0'0'16,"0"-26"15,0-27-15,0 27-16,0-1 0,-26 1 15,26-1 16,79 80 1,-79-26-32,80 25 15,-54 1 1,27 0 0,-53-106 15,0 27-16,0-1-15,-27-131 16,27 78 15,-26 80-31,105 0 32,-52 27-17,-1-27-15,107 79 31,-81-52-15,1-160 31,-53 54-31,-26 26-16,26 27 15,0-1 1,26 54-1,1-27 1,-1 26-16,27 1 16,0-1-1,-26-26 1,-1-26 0,-26-1-16,0 1 0,26-27 15,-52-27 1,26 54-16,-53-80 15,80 80 17,-27 52-32,26 0 0,0 1 0,1-1 0,-1 1 15,1 26-15,79 106 16,-27-27-16,53 53 16,-79-132-1,-26 0-15,52 53 0,-52-80 16,-27 27-16,79 26 15,-105-79 1,-27-53-16,26 1 0,-52-54 16,-106-159-1,-27-158 17,185 343-32,1 28 0,-1-1 0,27-53 15,53 26 1,0 133-1,0 159 17,-53-27-17,0-158 1,-53 52 0,27-211-1</inkml:trace>
  <inkml:trace contextRef="#ctx0" brushRef="#br0" timeOffset="-179110.07">12382 14817 0,'-52'-159'15,"52"132"1,-27 1-16,106 238 0,-158-450 16,79 264-16,27 0 0,-1 54 15,186 211 16,-186-238-31,54 53 16,-1-53-16,-53-1 0,27-52 16,-26 27-16,-1-1 0,1-26 0,-1 0 15,1 0-15,-1 0 16,-26-79 0,0 53-16,-26-80 15,-27 0 1,26 79-16,1 1 0,26-1 15,26 80 17,107 80-17,-54-80 1,53-27 15,-105-132 0,-186-105-15,132 184 0,-105-52-1,53 105 1,79 1 0,0 78-1,26-78-15,27 52 16,53-26-1,-80-53-15,1 0 0,26 0 16,79-53 0,-53-105 15,-79 131-31,-26-26 16,-53-79-1,105 211 32,80 27-31,-80-106 15,27-79-15,-53 52-16,-26-79 15,-1 27 1,1 53-16,26-54 15,26 160 1,80 52 0,132 132-1,80 80 1,-80-26 0,-132-133-1,-27 0 16,-79-132-31,-26-53 0,-27-26 16,26 26-16,-26-27 0,1-26 0,-28 27 16,-264-344 15,318 317-31,-54-159 16,80 159-16,0 0 15,0 0-15,0 27 0,0-1 16,0-26-16,0 0 0,27-132 15,-54-53 1,27 212 0,-26-54-16,-1 27 15,1 27 1,26 52 15,53 133-15,-27-106-16,54 26 31,-27-52-31,-27-27 0,80-27 31,-80-52-15,1 53-16,-27-27 0,-27-53 16,-26 0-1,-26 0 1,53 80-1,26 52 1,53 80 0,-27-53-1,27 0-15,-27-27 0,27 1 16,-26-1-16,-1-26 0,1 0 0,26-26 16,26-80-1,-53-26 1,-78-54 15</inkml:trace>
  <inkml:trace contextRef="#ctx0" brushRef="#br0" timeOffset="-178840.56">14076 13626 0,'-53'-79'15,"106"158"-15,-212-291 16,318 318 15,0-26-15,-54-1-1,-52-26-15,-26-27 0,26 1 16,0 26-16,-27-27 0,27 27 16,-27-26-16,1 25 0,-1-25 0,1 26 15,26 132 1,-80-53 0,1-105 15,-1-1-31,1 1 0,-27 26 31,53-27-31,-26-26 0,26 27 0,-27-1 16,1-26-16</inkml:trace>
  <inkml:trace contextRef="#ctx0" brushRef="#br0" timeOffset="-177597.89">11880 16695 0,'-106'53'31,"212"-106"-31,-53-26 31,0 52-31,105-105 0,-78 53 16,26-1-16,-1 1 0,266-212 16,158-106-1,106-79 16,-556 396-31,54-25 16,158-107 15,-265 185-31,27 1 16,-53 0 0,27 26-16,-27-27 31,26 27-16,-26-26 48,0 52-32,-53-185 16</inkml:trace>
  <inkml:trace contextRef="#ctx0" brushRef="#br0" timeOffset="-176532.9">18627 8731 0,'0'0'0,"53"-26"15,26-27 1,556-397 15,-238 186-15,582-372 0,-450 266 15,-212 132 0,-264 212-31,80-54 16,-80 27-1,-27 27-15,1 26 32,-1 0-17,-26-27 1,-26 54 46,-1-27-30</inkml:trace>
  <inkml:trace contextRef="#ctx0" brushRef="#br0" timeOffset="-175415.53">9499 5265 0,'0'0'0,"52"0"31,1-26-16,-26-1-15,132-52 16,158-53 0,-238 79-16,292-133 15,-107 54 1,-184 106-16,-1-27 16,1 0-16,-1 26 0,0-25 0,54-1 15,78-53 1,-184 79-16,79-26 31,-80 53-31,27-26 16,-53 0-16,26 26 0,1-27 62,-1 27-15,-52 0-31,26 27-1,-27-27-15,27 26 16,-26-26-16</inkml:trace>
  <inkml:trace contextRef="#ctx0" brushRef="#br0" timeOffset="-174197.08">609 15372 0,'0'0'0,"-27"-26"16,1 26-16,26 53 31,26 132-16,1-106-15,78 159 16,-52-132 0,0-26-16,106 184 15,53-26 1,-54-132 15,-105-79-15,-26-1-16,-1-26 15,1-79 1,-27 26 0,0-27-1</inkml:trace>
  <inkml:trace contextRef="#ctx0" brushRef="#br0" timeOffset="-172432.86">1402 15478 0,'0'0'0,"-26"-26"15,26-1 1,79 133 0,-26 0-16,106 238 31,-133-265-31,54 106 16,-27-26-1,-27-53 1,-79-132 15,27-1-31,26 1 0,-53-27 16,0-80-1,26 133-15,1-53 16,52 27 15,54 26-15,52-26 15,-105-1-31,-27 1 16,52-27-16,-52 26 0,27-26 15,-1-105 1,-52 52 0,26 79-1,-27 27 1,54 27 15,-1-1-31,1 1 0,26 26 16,-53-27-16,79 1 15,-52-27 17,-1-27-17,-79-79 1,-53 27 15,-26 52-15,106 27 15,52 106-15,0-106-1,1 27-15,-1-1 0,1 1 16,-1-27-16,1 0 0,26-27 15,79-105 1,-132 105 0,26-25-16,1 25 0,26-158 15,-53 132 1,0 26 0,-53 80 15,53 0-16,-27 0 1,27-26 15,53-27-15,0 26 0,0 1-16,-26-1 0,-1 1 15,27-1-15,26 80 16,212 291-1,-185-186 1,-79-158-16,-1 0 16,1 0-16,-1 26 15,1-52-15,-54 52 32,-52-185-17,-106-211 16,52-1-15,27-52 0,80 264-1,-27-53 1,0 1 0,27 78-1,52 107 16,1-1-31,-1 1 16,0-1-16,1 1 0,26 26 16,0-1-16,-27-52 0,27 27 15,0-1 1,-26-26-16,-1-26 31,-26-1-15,-26-158 15,-1 132-31,27 0 31,0 27-15,27 26 15,-1 0 0,27-27 1,-53 1-17,26 0-15,-26-1 32,80 54-17,78 78 16,-52-52-15,-53-26 0,-79-27-1,26-27-15,-27 27 0,-105 0 16</inkml:trace>
  <inkml:trace contextRef="#ctx0" brushRef="#br0" timeOffset="-172289.77">2011 14896 0,'-27'26'15,"27"27"17,0-26-32</inkml:trace>
  <inkml:trace contextRef="#ctx0" brushRef="#br0" timeOffset="-171024.5">2011 17780 0,'-53'-185'47,"0"79"-47,27 79 16,-27 1 15,26 52 0,80 54-15,53-1-1,0-26 1,-53-53-16,0 53 16,-1-26-1,-25 52 1,-133 53 15,27-105-15,26-27 15,26 0-15,27-27-1,27 27-15,79-26 31,-80-1-31,1 27 16,-1-26-16,0 26 0,-26-27 16,53-78-1,-53 78-15,0-26 16,0 27-16,-26-27 16,26 26-16,-53-52 15,27 26 1,52 53-1,-26 26 1,53 1-16,26 26 16,-52-27-16,52 1 15,27-133 17,-80 27-32,1-54 15,-27 1 1,26 26-1,27 80 17,0 52-32,0 27 15,0-26 1,-26-27 0,-27 26-1,26-26 1,-52 0-1,-27-53 1,26 53 0,1 0-1,-1 27 17,27-1-17,27 0-15,-1-131 63,27 131-32,238 344 0,-132-105-15,-53-80-1,-27 53 1,-53-211 0,-26 26-16,-26-53 15,-27-27-15,-132-158 32,132 132-32,27 0 0,-1 0 15</inkml:trace>
  <inkml:trace contextRef="#ctx0" brushRef="#br0" timeOffset="-170153.61">2937 17013 0,'-27'-53'16,"27"26"-16,27 107 0,-80-239 16,53 133-1,0-1 1,79 106 15,-52-52-15,-1-1-16,1 1 15,131 79 17,-105-106-32,-26 0 15,-1 0 1,1-80-1,-54 54-15,27-27 0,-26 26 16,-1 1-16,27 0 0,-26-1 0,26 1 16,-27-1-16,1 1 0,26-1 15,0 1-15,-26-1 16,52 54 15,27-1-31,0 27 16,79 27-1,-79-54 1,-27-26 15,-26-26-31,0-1 0,0 1 16,-79-160 0,53 107-1,-1 53 16,54 26-31,-27 26 0,26 0 16,27 54-16,-27-27 16,1-27-16,26 54 0,132 184 15,-26 1 1,-106-212 0,-27 0-16,27 26 0,-26-53 15,52 54 1,-79-107-1,-53-26 1,0-26-16,0 0 0,-26-27 16,-27-53-16,53 80 15,-53-106-15,-79-133 16,106 159 0,52 106-1,27 0-15,0 27 0,0-1 0,27 27 31,78 186 1,-78-160-32,-27 106 15,-53 27 1,27-132-16,-27 26 16,26-27-16</inkml:trace>
  <inkml:trace contextRef="#ctx0" brushRef="#br0" timeOffset="-169483.47">3387 15134 0,'53'27'16,"105"52"15,-78 0-31,-54-26 16,80 53-16,-53 0 0,0-27 15,53 159 1,-106-185-16,26 0 0,1 0 15,-1 79 1,-26-79-16,0 0 16,0-26-16,0 26 15,-26-27 17,-1-52-17,-26-186 1,27 186-1</inkml:trace>
  <inkml:trace contextRef="#ctx0" brushRef="#br0" timeOffset="-148481.33">9604 7938 0,'0'26'0,"0"-52"0,-26 52 31,52-52-31,1-1 0,52-52 15,-26 26-15,79-80 16,-52 54-16,26-27 0,26 27 16,-26-27-16,26 27 0,344-318 15,-317 265-15,-27 26 16,1 0-16,-1 0 0,476-370 31,-396 317-31,-53 27 16,-80 79-16,-26 26 0,53-52 15,53-80 17,-159 80-17,-27 79 1,1 0 0,-1-27-1,1 27 16,52 27-15,27 26 0,0 26-1,-26 1 1,-27 52 15,-27-106-31,1 1 16,-133-133 15</inkml:trace>
  <inkml:trace contextRef="#ctx0" brushRef="#br0" timeOffset="-146515.45">13123 4445 0,'0'-26'16,"80"105"15,-27 27-15,26 52-1,80 107 1,-159-238 0,26-1-16,1 27 15,-80-159 1,-80-106 15,81 133-31,-1-27 0,-133-264 16,160 211-1,79 80 1,159 211 15,-107-26-31,-78-27 0,79 133 16,-53-53 0,-1 26-1,-25 0 1,-80-106-1,-79-105 1,52-27 0,54 27-1,105-54 1,54 27 15,131-53-15,-132-26-1,-79 106-15,0-27 16,-26 0-16,-1 26 0,1-26 16,26-132-1,-53 132-15,-53-132 16,26 159 0,1-27-1,26 106 1,53 53-1,26 79 1,80-79 0,-53-133-1,-27-79 1,-53-52 0,-52-134-1,0 213 1,-54-53-16,54 52 0,-27 27 15,26-26-15,1 26 0,-27 0 16,53 27-16,-53-54 0,27 54 0,79 211 47,79-26-31,-79-106-16,-27 0 0,27 0 15,0 0-15,-27 0 0,107 26 16,-80-53-16,-27 1 15,27-27-15,-27 26 0,1-26 0,-1 0 16,27-53-16,-26 0 16,-27-26-1,-80-133 1,80 186-16,-53-53 16,53 52-16,27 27 31,79 106 0,-80-106-31,1 26 0,79 54 16,-106-54-1,26-26 1,27-26 0,-53-54-1,0 54-15,0-1 0,-27-52 16,1-27-1,0 80 1,26-1 0,26 54-1,53 26 17,-52-53-32,-1 26 0,1-26 46,-1-79-30,-26 26-16,0 26 0,0 1 16,-26 0-16,26-1 15,53 133 17,-27-80-32,1 1 0,-27-1 15,53 27-15,-27-26 16,53-1-1,-52-26-15,-27-26 16,26-27 0,1 0-16,-27 26 0,0 1 0,-27-133 15,-52 27 1,52 79 0,54 159 15,52 53 0,-52-133-31,-1 0 0,27-26 16,-26 0-16,-1-52 15,-26-213 17,0 212-32,-26-53 15,26 80 1,52 105-1,-25-26 1,105 79 0,27-52-1,-106-54 1,-27-26-16,-105-106 31,52 80-31,-25-1 0,-81-52 16</inkml:trace>
  <inkml:trace contextRef="#ctx0" brushRef="#br0" timeOffset="-146385.35">14870 2487 0,'0'0'16,"-27"0"0,54 0-16,-1 27 0,106-1 15,-79-26-15,0 0 16</inkml:trace>
  <inkml:trace contextRef="#ctx0" brushRef="#br0" timeOffset="-145582.59">16272 2064 0,'0'-53'0,"0"106"0,0-212 15,0 106-15,159 318 47,79 237-16,-185-449-15,-27-26-16,1 26 0,-1-27 0,-26 1 0,27-1 16,-1 1-1,-79-80 1,-106-80-1,80 54 1,26 52-16,-53-25 0,80 25 16,-27 1-16,26 52 31,133 80-15,0-80 15,79-105-16,-105 26-15,-27 0 16,-1-79 0,-52 105-16,0 1 0,0-1 0,0 1 15,0 0 17,0 52-32,0 0 15,27 27-15,-27-26 0,79 105 16,-52-105-1,52-1 1,27-105 0,-80-80-1,-211-132 32,159 291-47,-1 0 0,-52 79 16,52 1-1,27-54-15,53 186 32,0-159-32,-26-27 0,-1-26 15,27 0-15,-26 0 0,25 0 16,187-132 0,-213 105-1,80-131 1,-80 105 15,-26 26-31,27 27 0,-1 0 16,1-26-16</inkml:trace>
  <inkml:trace contextRef="#ctx0" brushRef="#br0" timeOffset="-145064.64">18283 1852 0,'79'-238'31,"-158"476"-31,132-502 16,-53 237-16,-186-79 31,107 159-15,53 0-1,-1 26-15,1-52 0,26 26 16,0 26-1,26-26-15,-26-26 0,53 25 16,-26-52-16,78-52 31,-52-81-15,-53 107-16,27-27 0,-27 0 16,0 0-1,0 27 1,26 52-1,54 133 1,-54-133 0,0-26-16,1 27 0,26-27 15,-27 0-15,1 0 0,131-53 16,-131 53 0,26-27-16,0-26 15,26 1 1,-132 104 15,-185 160-15,185-185-1,0 52-15,-185 27 0</inkml:trace>
  <inkml:trace contextRef="#ctx0" brushRef="#br0" timeOffset="-144093.34">15452 5212 0,'-80'-185'94,"54"106"-79,-1-27 17,54 106-17,-1 0-15,54 79 16,-54-79 0,1 0 15,-107-106 0,-52 1 0,132 78-31,-27 27 0,27 53 32,53 79-17,-26-105-15,-1 26 0,1 0 0,-1-27 16,212 159-1,-185-185 1,-26 27-16,52-54 0,27-105 31,-106-53-15,-53 26-16,27 106 0,-1-26 16,-105-159-1,79 158 1,79 80-1,-26 27-15,53 26 16,27 79 0,78 80-1,-52-107 1,26-52 15,-105-79-31,-1-1 0,-26 1 0,27-27 16,-27 27-16,0-1 0,-53-185 15,26 80 17,27 106-17,159 237 17,-132-184-17,26-1-15,-27 1 0,1-27 16,-80-106 15,-80 0-15</inkml:trace>
  <inkml:trace contextRef="#ctx0" brushRef="#br0" timeOffset="-143087.3">16034 4154 0,'-80'-79'16,"54"52"-1,26 1-15,-27 26 16,160 132-16,-186-211 31,79 105-31,239 159 31,-106-79-15,-133-106 0,212 79 15,-185-131-16,-26-28 1,-27 54-16,-27-27 16,1 26-16,26 1 0,-53-27 15,26 27 1,1-1-16,26 186 47,53-106-32,-53-27-15,26 1 0,1-1 0,-1 1 0,1-1 16,131 27 15,-78-238 1,-80 79-17,-27-79 1,27 158-16,-26 1 0,26-54 15,0 54 1,26 52 0,54 27-1,-1 80 1,27-54 0,-27 0 15,-26-105-16,-26-27-15,-27-132 32,-53-27-1,79 212 0,53 79-15,-26-26-16,-26-53 15,-1 27-15,1-27 0,-1 0 0,1 0 16,-1 0-16,27-27 16,26-78-1,-79 78-15,0-26 16,-26-26-16,-53-106 16,52 105-16,-52-105 15,-27 0 1,53 105-1,106 186 17,106 212-1,-53-160-15,-80-105-16,27-26 0,-27-1 0,1 1 0,26-1 15,26-52 16,-105-1-31,-27-52 16,-27 26 0</inkml:trace>
  <inkml:trace contextRef="#ctx0" brushRef="#br0" timeOffset="-142840.06">17436 3413 0,'-26'0'0,"52"0"16,-158 27-1,158-54 1,133-79-1,-53 27 1,-53 52-16,0-25 0,0 25 16,26-52-16,-53 52 0,27 27 15,-26-26-15,-1-1 0,-26 1 0,27 26 16,-1-27 15,-185 160-15,80-54-1,-53 80 1,52-27-16</inkml:trace>
  <inkml:trace contextRef="#ctx0" brushRef="#br0" timeOffset="-117020.48">36724 2646 0,'-26'26'79,"-27"-26"186,26 27-234,-79 52 1,80-26-17,-27 26 17,53-26-17</inkml:trace>
  <inkml:trace contextRef="#ctx0" brushRef="#br0" timeOffset="-115731.12">46858 3545 0</inkml:trace>
  <inkml:trace contextRef="#ctx0" brushRef="#br0" timeOffset="-87436.68">2725 21008 0,'53'-106'31,"27"-26"-31,-28 79 0,-25 0 15,26-26-15,0 26 0,0 0 16,158-212 0,-158 239 15,-79 52-15,26 1-16,-27-1 15,1-26-15,26 27 0,-27-1 0,-26 53 31,80 27-15,-27-79-16,132 237 16,80 133 15,-159-318-31,-27 1 0,54 79 16,-1 26-1,-53-132-15,80 132 31,-185-344-15,26 27 0,27 79-1,26-26-15</inkml:trace>
  <inkml:trace contextRef="#ctx0" brushRef="#br0" timeOffset="-86057.91">3942 21087 0,'27'-26'32,"-54"52"-32,80-52 15,-26 26-15,26-27 32,-27-26-17,-26 27-15,-53-53 16,0 26-1,53 159 32,80 26-31,-54-79-16,1-27 0,-1 27 16,0-26-16,54 52 15,79-53 16,-133-131-15,-26-1 0,0 0-1,0 79 1,53 27 0,26 53-1,-52-26 1,-1-1-16,1-26 31,-80-53 0,53 27-31,-27-1 16,1 1-16,-1 0 0,1-1 0,-27 1 16,27-1-16,-1 1 15,54 184 32,-1-105-47,27 27 16,-27-54-16,1 1 0,-1-1 15,1 1-15,-1-27 0,27 52 16,-26-52 0,-80-211 15,0 105-16,26 53 1,1 27-16,26-1 16,-27-52-16,27 52 15,133 160 17,-1-28-17,-106-78-15,27 26 16,27 0-1,-54-27-15,27 1 16,-53-107 15,-106-158-15,27 79 15,52 107-15,107 104-1,-27-25 1,-27 26-16,1-27 16,26 1-16,-27-1 0,0 1 0,27-1 0,0 27 15,80 53 17,-133-265-1,-27 106-16,1 0-15,-1 0 16,1 0-16,26 27 0,0 0 16,53 52 15,105 106 0,-105-105-15,0-80-1,-53 26-15,0 1 0,0-27 16,-26-26 0,26 52-16,-27-26 0,27 27 0,0-27 15,-26-27 1,52 107 0,1-1-16,-1 27 15,1-26-15,79 158 16,-27-106-1,-53-52 1,27 26-16,-26-53 0,26 0 16,26-53-1,0-53 1</inkml:trace>
  <inkml:trace contextRef="#ctx0" brushRef="#br0" timeOffset="-84231.75">5980 19632 0,'-27'-53'0,"1"27"16,79 105-16,-106-185 0,26 106 15,54 0-15,26 53 16,26 79-1,-26-52-15,-27-27 16,133 238 0,-106-159-16,0-53 15,-53-26-15,26 0 0,1 0 0,-1 27 16,-79-1 15,27-105-31,-1-1 0,-25 1 16,-54-80-1,26 53 1,80 26 0,80 27-1,-1 27 1,53-27 0,27-53-1,-79-26 1,-54-1-1,-52-26 17,-27 27-17,53 52 1,53 133 15,26 0-15,-26-79-1,-27-1-15,1-26 0,-1 0 16,80-185 15,-80 53-15,-26 105-16,0 1 0,0-1 16,0-52-1,53 132 1,53 79 15,-79-106-31,-1 1 16,1-1-1,-27-52 1,-27-80 0,1 80-16,-54-80 31,27 53-16,27 53-15,52 159 32,27-54-17,-26-25 1,26-27 0,0-27-1,-53-52 1,26-1-16,-26-26 15,-53-158 17,80 237-1,184 106 0,-184-105-15,26-27-16,-27 0 15,1 0-15,-1-27 0,-26 1 16,0-27-16,0 27 0,0-107 16,0 107-1,0-1-15,-26-52 0,26 53 16,52 26 0,-25 26-1,-1 1-15,27-1 16,27 53 15,-54-52-31,-79-133 47,0 27-31,27 52-16,-27 1 15,26-1-15,1 27 16,0 80-1,52 78 1,0-105-16,1 27 16,-1-54-16,1 27 0,-1-27 15,1 1-15,26-1 0,-27-26 16,1 27-16,-1-27 0,1 0 16,78-238 15,-237-159-16,106 344-15,-27-26 16,-53-80-16,-79-79 31,158 211-31,1-26 0,26 27 16,-27 26-16,27 26 16,53 54-16,159 211 31,-80-106-16,159 27 1,-238-186 0,0-26-16,0 0 0,26 0 15,-26-106 17,-79 80-32,-80 26 15,-132 106 1</inkml:trace>
  <inkml:trace contextRef="#ctx0" brushRef="#br0" timeOffset="-82479.3">3757 22701 0,'0'0'15,"-26"0"17,26 27-1,0-1 0,-53-52-15,53-1-1,-133-52 1,-52-80 15,106 106-31,-106-106 0,132 107 0,0-1 16,0-27-16,0 27 0,0 0 15,-238-264 1,238 264 0,-53-106-16,-26-52 31,105 158-31,1 0 0,0 26 16,26-26-16,-27 0 0,1 27 0,26 0 15,-53-80-15,26 53 16,27-27-1,0 54-15,0-27 16,27-53 0,52 27-1,-52 52-15,-1 1 0,0-27 16,54 0-16,-27 27 0,0-1 16,0 1-16,26-27 0,-26 26 0,26 1 15,133-80 1,-53 53-16,-80 27 0,27-1 15,370-105 1,133-53 15,-133 26-15,-264 106-16,-107 27 16,28-1-16,-27 1 0,502-133 31,-264 80-16,-185 26 1,79 0 0,27-27-1,26 1 1,-186 52 0,107 1-1,-185 0 1,52 26-16,-26-27 15,-27 27 17,1 0-17,26 53 63,0 0-62,0 26 0,52 54-1,-78-107-15,-1 1 16,1 25-16,-1-25 0,1 26 16,-1-27-16,27 27 0,0 27 15,185 211 16,-185-212-15,-27-26-16,1 0 0,-1-27 0,27 54 16,-26-1-1,-1-53 1,1 27 0,-54-26-1,-132 79 16,106-80-31,-105 27 16,-186 132 0,238-132-16,0 0 0,-132 79 15,106-52-15,-1-1 16,-25 1-16,25 25 0,-158 81 16,133-81-16,25-25 0,-25 26 0,-107 79 15,133-106-15,-1 1 16,-396 237-1,212-158 17,158-53-17,132-106-15,1 0 0,0 26 16,-1 1 15,1-27-31,-1 0 31,27 26 32,0-26-16,27-53-32,26-26 1</inkml:trace>
  <inkml:trace contextRef="#ctx0" brushRef="#br0" timeOffset="-81760.18">6826 21193 0,'0'0'0,"0"-26"15,0-1-15,0 265 47,27-26-31,-27-159-16,0 26 16,0 1-16,-27 78 0,27-78 0,0-1 0,-26 1 15,26-28-15,-27 160 31,27-133-15,53-79 0,106-132-1,158-79 1,-105 78 0,-132 107-1,-28-27-15,1 26 0,53-52 16,-79 53-16,26-1 0,-27 1 15,1-1-15,-1 1 0,0 26 0,1-53 16,-80 0 0,0-26-1,0 52 17,159 159 30,-53 1-46,-27-27-1,-26-80 1,-26-105 0,-1-107 15</inkml:trace>
  <inkml:trace contextRef="#ctx0" brushRef="#br0" timeOffset="-79629.69">8361 21325 0,'0'0'0,"0"-26"16,-27 26-16,133 106 31,26 105-15,-79-105-1,53 27 1,-106-107-16,80 80 16,-107-80 15,1-52-31,-107-133 16,80 106-16,1 0 0,-1 0 15,-159-317 16,186 264-15,52 80-16,0 26 0,80 26 16,-53 1-1,0 25-15,53 107 16,-27 53 0,1 53-1,-80-186 1,-27-26-1,1-53-15,-1 0 16,27-27 15,27 1-15,-27-1-16,26 1 0,1 0 0,-1-1 16,106-158 15,-105 132-31,-1-53 15,1 53-15,-27 27 0,26-1 0,-26-79 16,-26 53 0,26 27-16,-27 0 0,27-1 15,-26 1 1,26 79 15,79 105-15,-52-131-1,52 52 1,-52-52-16,26-1 0,-27 1 16,27-27-16,0-27 0,0-79 31,-53 27-31,0 52 0,0 1 16,-159-344-1,133 317-15,-80-80 16,0-25 15,79 131-15,27 54-16,27-1 15,-27 1-15,26 25 16,292 292 0,-292-291-1,239 106 1,-239-159-1,54 0 1,-133-238 15,26 185-15,27 0 0,-26 53-16,26-26 0,53 105 31,79 53 0,-53-79-15,-52-53-16,-1 0 15,1-26 1,-27-27 15,-27-53-31,27 80 0,-26-1 0,26 1 16,-53-107-1,26 80 1,80 80 0,-53-1-1,27 1-15,26-1 16,-27 1-16,1-1 0,-1 1 0,1-27 16,-1 26-16,106 1 15,-105-80 16,-54 0-15,-26-53 0,1 27-1,-1 26 1,79 79 15,53 53-15,-52-52-1,-1-27-15,54 26 0,-54-26 16,1 0-16,26-53 31,-53-79-15,-27 26 15,1 80-15,79 26 15,26 26-31,0 1 31,-26-1-15,-26-52 0,-27-27-1,0 0-15,0-26 16,0 26-1,-27 26 1,27 1 0,27 26-16,26 26 15,52 27 1,1-53 0,27-53 15,-81-106-16,-52 133 1,-26-80-16,0 53 0,26 27 16,-27-1-1,1 1-15,26-1 0,79 345 32,-53-239-17,345 530 16,-106-265-15,-239-318-16,53 54 16,-158-107-1,0 1 1,26-27-16,-27 26 0,-26-26 0,1-26 16,-1 26-16,-291-185 15,106 106-15</inkml:trace>
  <inkml:trace contextRef="#ctx0" brushRef="#br0" timeOffset="-79506.09">10107 20294 0,'-582'-212'47,"556"212"-47,52 0 16,556 212-16,-979-477 31,450 238-31,53 1 0</inkml:trace>
  <inkml:trace contextRef="#ctx0" brushRef="#br0" timeOffset="-78575.76">10769 19420 0,'26'-79'16,"0"53"-16,-78 131 0,131-316 16,-53 211-16,-26-27 15,0 1-15,27 26 0,-1 26 16,1 1-16,-1 26 0,80 105 15,-27 1 1,54 53 0,-1-53-1,-106-107-15,54 28 16,-54-27 0,-26-80-1,-26 1-15,-133-106 16,133 105-16,-107 1 31,1-1-31,79 54 16,27-1-16,26 1 15,26 25 1,1-52-16,-1 0 16,159-158 15,-79-239 0,-106 106-15,0 264-1,0-26-15,0 27 0,53 79 16,-27-27 0,80 213-1,27-54 1,-107-132-1,27-27-15,-27 1 0,27 25 16,-26-25-16,-1-27 0,1 0 16,26-185 15,-53 79-31,0 53 0,0-53 16,0 53-1,53 53 1,52 106 15,1-53-15,-79-27-16,26 1 0,-1-27 15,1-27-15,-26 1 16,-1 0-16,27-54 0,-53 54 16,0-1-16,0-52 15,0 52-15,-26-52 0,-1 26 16,-52 27-1,79 52-15,132 345 32,-105-345-17,-1 27-15,1-27 0,78 54 32,-52-107-17,-53 1-15,0-1 0,-26 1 16,-1-80-1,160-264 17</inkml:trace>
  <inkml:trace contextRef="#ctx0" brushRef="#br0" timeOffset="-77085.46">13626 18574 0,'26'-80'31,"-158"-105"1,79 106-17,53 52 1,-26 107 0,52-27-1,-26 0-15,27-1 0,-1 1 0,27 53 16,79 185 15,-52-344 0,-213-423 1,107 397-32,-27-80 15,27 80-15,26-1 0,-27-79 16,80 107-1,185 263 17,-79-26-17,0 54 1,-133-213-16,80 106 16,-79-105-1,-107-27 1,-132-53-1,-26 26 1,80 54 0,131-27-16,1 26 15,52 1 1,80-54 0,132-158 15,-185 132-31,26-26 15,-52 52-15,-1 1 0,1-1 0,-1 1 16,1 0-16,158 184 31,-106-52-15,27 132 0,53 106-1,0 53 1,-133-370-1,0 52 1,-52-132 0,0 27-16,-1-27 15,-26 0-15,27-27 0,-27 1 0,0-27 16,0 0-16,0 0 0,27 1 0,-1-1 0,-26 0 16,27-238-1,52 185 1,1 106 15,-27 80-31,0 26 16,-27 105-1,1-131-15,26 26 0,0-27 0,-27 54 16,27-54 0,53-26 15,27-106-16,-54 53 1,27 0 15,-27 53-31,1 27 0,-1-1 0,27 27 16,27 27 0,-54-27-16,27 52 0,26 28 15,27 78 1,-79-131-16,79 211 31,-54-132 0,-52-186-31,-26 27 0,0-26 16,-133-292 0,-79-317 15,158 159-16,54 317 1,52 80-16,1 52 0,-1 1 16,1 26-16,-1 0 0,80 53 15,-80-27 1,1 1-16,-1-1 0,1 1 16,-1 25-16,-26 1 0,0 0 0,0-26 0,0-1 15,-26 54-15,26-27 0,-159 132 16,-26-53 15,-318 185-15,397-264-16</inkml:trace>
  <inkml:trace contextRef="#ctx0" brushRef="#br0" timeOffset="-76573.41">10504 21643 0,'0'0'0,"-291"185"16,238-158-16,0-1 15,-106 1 1,186-54-1,-1-26 1,186-132-16,-106 106 0,0 26 0,26-27 16,0 1-16,450-212 15,-317 159-15,-53 26 0,-27 26 16,-27 1-16,160-80 0,-27 0 16,79-26-1,-52 0 1,-27 26-1,-159 80 1,1 0 0,-107 52-1,0 27-15,1-26 32</inkml:trace>
  <inkml:trace contextRef="#ctx0" brushRef="#br0" timeOffset="-63925">11271 21220 0,'53'-53'63,"0"0"-47,106-80-1,0 1 16,-106 79-31,-27 0 16,-26 27 15,-26 26-31,-80 53 16</inkml:trace>
  <inkml:trace contextRef="#ctx0" brushRef="#br0" timeOffset="-63696.34">11218 21140 0,'0'0'0,"0"-26"15,159-107 17,-27 28-17,-105 52-15,79-53 16,26 0-1,-53 0 32</inkml:trace>
  <inkml:trace contextRef="#ctx0" brushRef="#br0" timeOffset="-63459.95">11536 20902 0,'53'0'47,"-27"-26"-47,1-1 0,-133 80 0,344-212 16,-212 133-16,1-1 15,26-52-15,-27 53 0,1-1 16,-1-52-1,1 26-15,-1 26 0,-26-26 16,0 27-16</inkml:trace>
  <inkml:trace contextRef="#ctx0" brushRef="#br0" timeOffset="-62027.47">15478 17013 0,'0'-27'0,"0"54"0,0-80 16,0 106 31,27 185-32,105 185 1,80 53 15,-1-211-15,-79-133-1,-26-79 1,-26-26 0,-54-54-1,-52-132 1,-1 107 0,27-28-16,-26-26 15</inkml:trace>
  <inkml:trace contextRef="#ctx0" brushRef="#br0" timeOffset="-60495.08">16378 17304 0,'0'0'16,"-53"-53"15,53 0 1,0 26 14,0 54-30,0-1-16,0 1 0,26-1 16,27 107-1,0-28 1,0 1 0,-53-79-1,26 52 1,1-79-1,-27 27-15,26-1 47,-26 0-31,27-26 15,-27 27-15,-27-54 46,27 1-30,-26 26-17,26-26 1,-27-1-1,1 1 17,-27-54-17,27 1 1,-27-80 0,-27-53 15,54 160-16,26 25-15,-27 1 32,54 52 15,52 212-16,-52-185-31,26 0 15,79 238 1,80-26 31,-186-583-16,-26 265-31,0 0 16,-26 27-16,-27-106 15,79 105 1,80 106 0,-80-26-16,54 27 15,-27-27 1,0 0-16,52 26 16,-78-53-16,-1-26 0,27-26 31,-26 0-31,-80-266 31,0 187-15,53 78-16,-27-52 0,1 52 15,26 1-15,0-1 0,0 1 16,0 52 0,26 27-1,54 53 1,-54-106-1</inkml:trace>
  <inkml:trace contextRef="#ctx0" brushRef="#br0" timeOffset="-59722.4">17462 17383 0,'53'-26'32,"-26"26"-32,-107 26 0,186-105 31,-79 52-31,-27 1 15,0-1-15,0 1 0,0-1 0,0 1 16,0 0-16,-27-27 16,1 0-16,-1 26 15,1 27 1,26 27 0,-53 79-1,53-54 1,0-25-16,53 132 15,26-80 1,-52-79-16,26 26 16,79-105-1,-79-80 1,-53-26 15,-27 79-31,1 53 16,-133-238-16,0-26 31,107 237-15,52 133-1,52 80 1,81 158 0,26 26-1,-27-52 1,-53-133 15,-52-105-31,-27-1 0,26-26 0,-26-26 16,0-1-16,-26-79 15,-1 53-15,-26-79 0,27 79 16,-27-291 15,79 291-15,1 53-16,-1 0 15,107 212 17,-133-186-32,-27 80 15,1-79-15,-27 26 16,-27 52 0,54-105-16,-1 27 15,54-27 1,52-27-1,27-52 1</inkml:trace>
  <inkml:trace contextRef="#ctx0" brushRef="#br0" timeOffset="-58663.58">18203 16960 0,'186'-132'16,"-372"264"-16,424-608 62,-290 396-46,-1 54 0,26 52-1,1 27 1,26-26-16,26 78 16,80 1-1,-27-79-15,-52-1 16,79 27-1,-53-26-15,-27-1 0,27 0 16,0 1-16,-53-1 0,26 1 0,1 52 31,-133 27-15,-79-80 0,132-26 15,26 0-31,1 0 15,105-26 17,54-27-17,-81 27-15,240-107 32,-240 80-17,-25 27-15,26-106 16,-106-27 15,26 80-15,1 52-16,79 159 47,106 27-16,52-238 0,-158-133-15,-79 53-1,-106-158 1,26 132-16,53 105 16,-27-78-1,-25-28 1,78 160-16,27 79 15,27 53 1,-1 26-16,0-26 16,1-27-16,26 0 0,-27 27 0,27-26 0,-26-1 15,26 0-15,132 186 32,-53-159-17,-105-133-15,-1-52 16,-132-239 15,53 133-15,27 159-16,26-1 0,0 80 31,79 106 0,-52-106-31,78 106 0,-52-133 16,-26 1-16,52 26 0,53-80 31,-237-158 0,52 132-31,-80 0 16,28 27-16,25-1 0</inkml:trace>
  <inkml:trace contextRef="#ctx0" brushRef="#br0" timeOffset="-58231.38">18997 16140 0,'-265'79'31,"530"-158"-31,-477 105 16,345-105-1,-80 52-15,0 1 0,-1-27 16,1 0-16,0 26 0,-26 1 16,-27 0-16,26-1 15,-290-52 16,78 52-15,160 27-16,-53-26 16,26 52 15,53 27-31,26 53 16,1-27-1,-1-79-15,0 27 16,1-107 31,-133-78-32,80 158 17,26 79-17,53-26 1,158 53-1,-131-106-15</inkml:trace>
  <inkml:trace contextRef="#ctx0" brushRef="#br0" timeOffset="-57791.13">20320 15240 0,'-26'-159'16,"52"318"-16,-52-371 15,52 292 1,-26-54 0,26 54-16,1-1 0,-27 27 15,26 0-15,27 290 16,-26-290-16,-1-26 16,1 105-16,-27-106 0,26 54 15,27 105 1,-26-212-16,-27 1 15,0-107 1,0-26 0,-27-105-1,1-27 1,-1 158-16,27 1 0,-53-133 16</inkml:trace>
  <inkml:trace contextRef="#ctx0" brushRef="#br0" timeOffset="-57413.59">20399 15478 0,'-26'-53'31,"52"106"-31,160-291 31,-133 185-31,-1 27 16,81-80 0,-107 79-16,1 27 0,52-79 15,-53 52 1,-52 80 15,0 0-15,26-26-16,0-1 0,0 27 15,26 27-15,-26-28 0,0 1 16,26 0-16,-26 27 0,27-27 0,105 502 47,-105-423-32,-27-52-15,0-54 16,26-79 0,1-132-1,-1 159-15,-26-27 16,26 0-16,-26 26 0,27-52 16,-27 26-16</inkml:trace>
  <inkml:trace contextRef="#ctx0" brushRef="#br0" timeOffset="-56711.52">21299 15690 0,'0'-212'31,"0"186"-31,0 264 0,0-423 47,26 264-31,27 106 0,27-79-1,52-27 1,-79-79-16,53-26 15,0-106 17,-80 26-32,-26 79 0,-26-26 15,-1 1-15,-26-28 0,27 54 0,-1-1 16,-79 1 0,80 26-16,-106 79 15,105-52-15,27 26 16,0-27-1,0 27-15,27-27 0,26 27 16,26-53 0,-53 0-16,266-132 31,-240 53-15,-25 52-16,-1 1 0,-26-1 15,27-26-15,-1 27 0,-26-1 0,0 1 16,27-53-1,-54 79 1,27 26-16,-26 27 16,26 106-1,106 26 17,-106-159-32,79 1 15,-53-27-15,80-80 16,-53-78 15,-106 78-31,0 27 16,0 27-1,-26-1 1,-53 80 0,105-26-16,27-1 0,-26 1 0,-1 79 31,80-53-16,-26-53 1,26 0-16,0-27 0,-27 1 0,27-1 16</inkml:trace>
  <inkml:trace contextRef="#ctx0" brushRef="#br0" timeOffset="-56332.61">22648 14896 0,'-53'-529'46,"53"476"-46,53 635 0,-132-1243 32,105 714-17,1-1-15,-27 1 0,26 0 0,1 0 0,-1 27 16,27 78 0,-26-52-16,-1-27 0,27 107 15,-27-107-15,1 0 0,-1 1 16,1 79-16,-1-106 0,1-1 15,-27 1-15,53 106 16,-27-80 0,-52-105 46,-54-80-46,80 80-1,0-1-15,27 1 0,-1-27 0,1 26 16</inkml:trace>
  <inkml:trace contextRef="#ctx0" brushRef="#br0" timeOffset="-55653.78">23442 13150 0,'0'-27'0,"0"1"16,0 79-16,0-133 0,27 107 15,184 211 1,-105-26 0,106 449 15,-106 1-16,-106-583-15,0 27 0,-53 238 16,-53 158 0,26-263-1,-25-81 17,78-131-17,1-1-15,-1-26 16,1 0 15,-1 27-15,-26-27-1,-79 26 1,79 1-16,0-27 16,-26 26-16,0-26 0,-27 27 15</inkml:trace>
  <inkml:trace contextRef="#ctx0" brushRef="#br0" timeOffset="-54499.75">16484 19420 0,'26'0'0,"80"-79"32,158-106-17,27-27 1,662-370 0,-662 397-16,-26 26 15,343-158-15,-317 158 16,0 27-16,873-398 15,186 28 17,-1192 449-32,-25 0 0,26 0 15,-27 0-15,-26 27 0,238-107 16,-291 107-16,52-1 16,54-26-1,-132 53 1,25 0-1,-25-26 32,-1 26 16,-105 26 109,53-26-157,-160 80 17,81-27-17,78-53-15,1 0 16</inkml:trace>
  <inkml:trace contextRef="#ctx0" brushRef="#br0" timeOffset="-47305.22">15478 20055 0,'-132'159'47,"264"-318"-47,-26 186 31,0-107-15,-53 54-16,132-106 15,-79 79 1,-80 53-1,-105 26 17,-159-26-1,211 0-31</inkml:trace>
  <inkml:trace contextRef="#ctx0" brushRef="#br0" timeOffset="-46978.49">15637 19764 0,'-132'-105'46,"264"210"-46,-264-158 16,264 265 15,-53-27-15,-26-52-16,-26-80 16,-1-1-16,1 54 0,-1-79 15,27 132 1,0-107 15,-53-25-31,0-1 47,-27-26 0,1-26-47</inkml:trace>
  <inkml:trace contextRef="#ctx0" brushRef="#br0" timeOffset="-43298.55">10028 10186 0</inkml:trace>
  <inkml:trace contextRef="#ctx0" brushRef="#br0" timeOffset="-33169.64">8546 19024 0,'-26'-53'31,"-1"53"-15,27-27-1,-26 27 1,26-26 0,-27-1 31,27 1 78,0-54-16</inkml:trace>
  <inkml:trace contextRef="#ctx0" brushRef="#br0" timeOffset="-22812.05">19817 17066 0,'27'0'218,"-1"-53"-218</inkml:trace>
  <inkml:trace contextRef="#ctx0" brushRef="#br0" timeOffset="-21344.42">18071 18336 0,'-26'26'0,"-1"-26"16,80-26 93,-26-1-93,78-26 0,1-26-1,53 0 1,-27-27-1,53 0 17,1 0-32,-133 80 15,52-27-15,-52 26 16,-26 1-16,26-1 0,264-132 31,-158 80-15,-53 26-16,-53 27 15,132-54 1,-132 54-16,106-53 16,-107 52-16,54-26 0,-53 27 15,0-1-15,0 1 0,0-1 16,0 1-16,0-1 0,26-25 16,106-28-1,-158 54-15,-1-1 16,27 27-16,0-53 0,0 27 15,0-1-15,0 1 47,-212 79 31,0-53-62,133 26-16</inkml:trace>
  <inkml:trace contextRef="#ctx0" brushRef="#br0" timeOffset="-20520.11">17542 18891 0,'0'0'0,"-27"0"16,107-53 46,-1 0-46,-26 53-16,0-53 0,0 53 16,79-79-1,-79 53-15,27-1 0,263-184 32,1 25-17,-264 133-15,317-132 31,-159 79-15,79-52 0,-184 105-16,263-133 31,-184 107-15,0-53-1,52 0 1,-237 79-1,105 0 1,-53 0-16,-52 26 16,-1 27-16,1-26 0,26-1 0,-27 1 15,1 26 1,-1-26 15,1 26-15,-54 0 31,-26 52-32,27-52-15,-1 27 16,1-1-16,-54 1 16,-131 26-16</inkml:trace>
  <inkml:trace contextRef="#ctx0" brushRef="#br0" timeOffset="-20054.45">18336 18389 0,'-80'79'32,"160"-158"-32,-133 158 15,79-79-15,27-27 0,26 1 16,-26 0-16,0-27 16,80 0-16,-81 0 0,28 0 15,-1 0-15,1 27 0,158-133 16,53 0-1,-27 27 1,-211 105 0,-26-26-16,26 27 0,0-1 15,-1 1-15,28-27 0,-27 0 16,-27 53 0,-26-26-1,-106-80 32,27-79-31,53 105-16,-1-52 15,-26 53-15</inkml:trace>
  <inkml:trace contextRef="#ctx0" brushRef="#br0" timeOffset="-16498.08">29898 14499 0,'0'0'0,"26"-53"62,-26-26-46,0 52-16,0 1 0,0 0 16,-26-186-1,26 159-15,-27-132 31,1-80-15,26 53 0,-26-26 15,26 185-31,0 27 0,0 0 0,-27-1 16,27-52-1,0 52 1,27-52 15,-1 52-31,-26 1 0,79-27 31,1 0-15,26 27 0,26 26-1,-106 0 1,133-27-16,-106 27 0,106 0 15,-27 0 1,80-26 0,-133 26-1,239 0 17,52 0-17,-291 0-15,239 0 16,237 0 15,-237 0-15,-239 0-16,1 0 0,26-27 15,132 27 1,132-26 0,-158 26 15,-133 0-31,-52 0 0,-1 0 15,27-27 17,-27 27-17,1 27 63,52 79 16,-26-53-78,-26-27-16,-27 0 0,26 1 15,27 132 1,-26-133-16,25 159 16,1 53 15,-26-185-31,-27-26 0,26 79 16,1 132 15,-27-185-31,0-27 0,26 1 0,-26 26 15,0-27 1,0 0 31,-79 1-31,-27-27-1,53 0-15,0 0 0,-106 26 0,80-26 16,-265 27-1,-317 52 17,555-79-32,0 27 0,-132-1 15,-794 106 17,767-105-17,27-1-15,-26 1 16,-318 26-1,211 0 17,1 0-1,317-27-31,-27-26 0,28 26 16,-1-26-16,-133 53 15,160-53 1,-27 0-1,27 27 1,-1-27 0,1 0 46,211-132 48,79-107-79,-211 187-31,0-1 0,0 0 15</inkml:trace>
  <inkml:trace contextRef="#ctx0" brushRef="#br0" timeOffset="-14928.94">31644 13891 0,'0'0'0,"27"0"46,52 26-30,-53 27 0,54 79-1,-54-79 1,-26 53 0,27 106-1,-54-27 16,-79 53-15,80-185-16,-27 53 16,-238 344 15,265-371-31,-27-26 0,0 26 16,-27 1-16,27-1 0,1 0 0,-28-26 15,27 27-15,-26-1 0,0 0 16,-239 239-1,-105 79 1,317-318 0,26 1-16,-131 78 15,-1 1-15,0 0 0,1 0 16,-133 79 0,238-159-16,-26-26 15,-106 106-15,-1-27 0,134-53 16,-107 54-16,80-54 15,-530 318 1,583-344 0,-371 211-1,318-184 1,-80 26 0,106-53-1,-52 26 32,158-106-16,0-25-15,26-107 0,53-53 15,-52 133-31,-1-1 15,1 1 1,-1 79-16,-26-26 16,0 78 15,-53 81-15,-26-27-1,-27 158 1,80-237-1,-1 78-15,1-52 0,-1-26 16,27-1-16,-26 27 0,26-26 16,-27 26-16,27-27 0,53 0 31,53-26-15,-53-26-16,132-27 15,53-26 1,27 26 15,-133 0-15,-105 53-16,-1 0 15,-26-27-15,27 27 0,-1 0 32,0-52-1,27-81-16,0 54-15,-26 0 16,26-1-16,79-184 16,53-80-16,-132 211 15,79-422 1</inkml:trace>
  <inkml:trace contextRef="#ctx0" brushRef="#br0" timeOffset="-12608.99">22781 21220 0,'0'0'0,"0"52"16,0-25-16,0-1 0,79 213 31,-79-213-31,26 0 16,-26 1-1,27-80 1,-27-106-1,-27-132 1,27 132 0,0 133-16,0-53 15,53-1 1,-26 80 0,79 53 15,-106-26-31,26-27 31,-79-80-15,0 27-1,0 27 17,0 79-17,27 53 1,26-1-1,0-52-15,0-26 0,0-1 0,26 80 16,-26-53-16,27 0 0,-1 0 16,54 53-1,-27-80 1,-27-26-16,1 0 0,131-79 16,-105 52-16,-26-26 0,26 27 0,-27-27 15,159-238 16,-185 238-31,0 27 16,27 52 0,-1 159-1,27 0 17,79-26-1,-52-185-31,-27-80 15,-53 53 1,0 27-16,-27-80 16,1 26-16,-54 1 15,27 0-15,27 52 0,-133 1 47,212 211-31,27-79-1,78-53 1,-25-106 15,52-132-15,-159 158 0,107-105-1,-54 105 1,-26 80-1,-27-53-15,1 53 16,26 27 0,-27-80 15,-52-53 0,-27-27-31,0 27 31,-106 80-15,133 79 15,-1 52-15,27-131-16,53 52 0,-53-52 0,27-1 16,-1 1-16,27-27 15,-27 0-15,1-27 0,26-79 16,-27 0-1,-26-52 1,-79-186 0,52 264-16,1 1 0,0 0 15,26 26-15,-27 0 0,-26-53 32,27 265-17,52-27-15,54 133 16,25-27-1,81 26 17,-54-211-32,-79-53 15,26-26-15,-26-27 16,-27 26-16,1-78 16,-27 52-16,0 0 15,-27-27-15,1 1 16,0 105-1,26 133 1,52 26 0,1-132-1,-26-26-15,-1-1 0,54-26 16,-1-26 0,-79-1-16,27 1 15,-27-1-15,26-26 16,-26 27-16,53-53 0,0 26 0,-27 0 15,27 0-15,27 0 0</inkml:trace>
  <inkml:trace contextRef="#ctx0" brushRef="#br0" timeOffset="-11236.52">26961 19817 0,'0'0'0,"0"-132"16,0-53 15,0 158-15,27 54-16,-27 52 16,26 1-16,-26-28 0,106 425 31,-53-186-16,53 79 1,-106-343 0,0-1-16,0-79 15,0 27-15,-27-1 0,1-52 16,-54-106 0,54 132-16,26 26 15,-27 1-15,1-1 16,26 1-16,-27 26 0,27-27 0,27 54 31,132-80 0,-80-26-15,0-1 0,-26 27-16,-26 0 0,-1 0 0,1 1 15,26-54-15,-53 53 0,0-27 16,0-105-1,0 132-15,-27 27 16,1 105 0,52 159-1,1-158-15,-27 26 16,105 317 0,1-211 15,106-133 0,-186-105-31,27-54 0,-53 54 16,27-27-16,-27 0 0,0 0 0,0 26 15,0-25-15,-53-187 16,26 186 15,1 159-15,26-53-1,0 0-15,53 79 0,-53-79 16,106 106 0,79-132 15,-159-27-31,1-106 16,-1 53-1,-26-53-15,-26-79 16,-27 79-16,26 79 15,1-25-15,-80-54 32,80 132-32,26 1 15,0-1-15,0 27 0,0-27 16,26 80-16,-26-79 0,106 158 31,26-159-15,-105 1-16,26-27 0,-27 0 0,1-27 15,-1 1-15,0 0 0,1-1 0,-1 1 16,1-107 0,-27 107-16,-27-80 0,1-26 31,26 105-31,0 1 0,0-1 0,-27 27 16,107 53 15,-1 27-16,-52-54-15,26 27 0,-27-27 16,0 1-16,1-1 0,-1 80 31,-158-132-15,26-27 0,80 53-16,-1-27 15,80-105 16,0 106-15</inkml:trace>
  <inkml:trace contextRef="#ctx0" brushRef="#br0" timeOffset="-9940.29">28972 19711 0,'132'-291'47,"-132"265"-47,-26-106 0,-1 79 0,-52 555 0,105-1110 46,-26 634-46,0 27 16,0-26-16,0-1 0,53 159 16,80 239 15,-81-292-31,-25-79 16,-1-27-16,-26 27 0,27-26 0,26 52 15,-106-185 16,-79-52-15,105 131-16,1 1 16,-80-54-1,26 133 1,54 0 15,52 26-31,1-52 0,79 26 16,52 0-1,-25-106 17,-107 26-32,80-131 15,-79-54 17,-1 106-17,27 238 32,-27-26-31,1-26-16,-27-54 15,26 1-15,-26 25 0,0-25 16,53 52 15,0-158-15,-53 52-16,27-52 15,78-212 17,-78 238-1,-1 133-15,27 78 15,0-131-16,-26-27 1,105-53 0,-106 26-16,80-105 15,-79 53 1,-1 52-16,-26-105 16,0 26-1,-159 53 16,133 80-31,-1 26 16,1-27-16,26 1 0,-27 52 16,80 53 15,-26-105-15,-1-27-16,27-27 0,-26 27 15,26-53-15,26-79 31,-26 79-15,-53 80 0,26 78-1,1-25-15,79 422 16,-27-78 0,-52-265-1,25 158-15,-25-185 0,-1 27 0,27 79 16,-26 159-1,-1-212 1,-52-132 0,-133-291 15,53-132-15,53 264-16,27 0 0,26 27 15,-27-27-15,-26-106 16,27 133-16,-133-345 15,80 213 1,52 105-16,-105-212 16</inkml:trace>
  <inkml:trace contextRef="#ctx0" brushRef="#br0" timeOffset="-9810.67">29924 19341 0,'-79'-79'46,"158"158"-46,-79-185 16,53 106-16,-26-26 16</inkml:trace>
  <inkml:trace contextRef="#ctx0" brushRef="#br0" timeOffset="-9237.23">31856 19368 0,'-27'-53'0,"54"106"0,-54-133 15,27 54 1,159 343 31,-132-211-47,26 79 0,-27-79 0,0-27 15,1 1-15,-27-1 0,53 53 16,-27 54 0,-52-292-1,-1 53 1,-26-132-16,-52-80 16,-54-264-1,159 397-15,-27-80 16,80 0-1,53 186 17,-79 79-32,-27 0 0,26 53 15,-26-1 1,0-52-16,0 53 0,0-53 16,0 79-1,27-52 1</inkml:trace>
  <inkml:trace contextRef="#ctx0" brushRef="#br0" timeOffset="-8431.67">32359 19315 0,'79'-715'62,"-106"636"-62,-25 873 0,25-1826 16,1 1005-1,-27-105 1,79 264 0,54 106 15,-28-105-31,107 78 16,-132-158-16,52 27 15,-53-54 1,27 1-16,-26-27 0,26 0 15,-27 0-15,27 0 0,-26-27 0,-1 1 16,-26-1-16,27-105 16,-27 105-1,-27-26-15,1 1 0,26 25 16,-27 1-16,27-1 16,-26 107-1,26-1 1,0-53-1,26 27-15,-26-26 0,53 105 16,-26-132 0,25-26-1,-25-1-15,-1-26 16,1-79 15,-1 105-31,-26 1 16,27 105 15,-1-26-15,1 0-1,52-53 1,27-106 0,-27-132-1,-105-26 1,-27-27-1,26 211-15,-25-105 16,25 79 15,27 159-31,53 318 16,-27-292 0,160 371 15,-160-397-31,1-27 0,-1 1 15,0-27-15,1 0 0,-1 0 16,-26-27-16,-211-158 31,184 158-15</inkml:trace>
  <inkml:trace contextRef="#ctx0" brushRef="#br0" timeOffset="-6639.15">33232 18468 0,'53'0'31,"-27"-27"-31,-105 54 0,608-424 47,-503 344-47,27 0 0,-26-79 16,-1-80 0,-79-132-1,53 344 16,0 27-31,0 26 0,27 132 16,-1-53-16,1-26 0,-27 53 16,26 0-16,0-1 0,27 213 15,53 184 1,106 54 0,-159-503-16,0-1 15,-27 1-15,27-26 0,0-27 0,-26-27 16,52 1-16,-53-54 0,-26 1 0,-185-689 47,0 398-32,158 237-15,-78-52 32,78 106-32,1-27 0,-1 26 0,1-26 15,-1 27-15,27-1 0,0 1 0,0-1 16,186-211 15,-81 106-15,-52 79-16,-26 27 0,-1-27 15,1 0-15,-27 0 0,0 0 16,26-26-16,-26 52 0,0 1 0,0-1 16,-26-26-16,-107 212 46,160 185-14,-1-317-32,1-1 0,-27 0 0,79 27 15,-52-26-15,-1-27 0,53-53 32,-52 0-32,-1 0 0,-26 27 15,0-27-15,0 26 0,0-26 0,0-52 0,-26 52 16,-1-27-16,-25-26 15,-1-26 1,26 132-16,-26 79 31,53 1-15,80 132 0,52-54-1,-79-158 1,26 53-16,-52-53 0,26 0 0,-27 0 15,27-26-15,53-80 16,-80-26 0,-26 105-16,0 1 15,0-107-15,-26 1 32,-1 132-32,27 53 31,53 26-16,-26-79-15,-1 27 0,265-80 47,-238-26-31,-26 52 0,-1-52-16,0 79 15,-26-27-15,0 1 16,0 52 15,-52 133-15,52-133-16,52 186 31,-52-185-31,80 52 16,26-53-1,26-131 1,-53-54-1,-52 132 1,-1-131 0,-26 78-16,0 27 0,27 27 15,-27-27 1,0 26-16,79 239 47,-26-106-32,-53-80-15,53 54 16,-27-54-16,27 27 16,-26-79-1,26-54 1,-27 54-16,1-80 16,-27 27-1,52-186 16,-52 239-31,53 158 32,-26-106-17,-1 107-15,1-80 0,-1 0 16,54 52 0,-54-105-1,27-26-15,-27-1 16,1 1-16,26-80 0,-27 27 15,107-345 1,-80 239 15,-53 159-31,26 26 0,0 0 16,54 211 15,-80-158-31,53 27 0,-53-27 16,79 0-16,-52-27 0,-1 0 15,53-26-15,27 0 16,-26 0 0,-266-79 15,-78 53-15,79-1-1,-80 27 1</inkml:trace>
  <inkml:trace contextRef="#ctx0" brushRef="#br0" timeOffset="-5607.46">17515 24395 0,'-26'0'15,"52"0"-15,-105 0 32,185-133-17,0 54 1,105-53 0,28-1-1,-134 107-15,186-106 16,53-80-1,-291 185-15,27-25 16,25-28 0,-105 54-16,27-27 15,-27-106 1,-27 106 0,-52-53-1,26 53 1,27 27-1,26 52 32,26-26-31,-26 27 15,0-1-15,0-52-1,27-27 1</inkml:trace>
  <inkml:trace contextRef="#ctx0" brushRef="#br0" timeOffset="-4852.27">18732 23416 0,'-79'26'0,"0"-26"15,237-26-15,-237-80 31,132 53-15,106-79 0,26 52 15,-132 54-31,-27 26 0,27 0 0,-26 0 16,26 26-16,26 27 15,53 159 1,-105-27 15,-54 80-15,27-213-16,-53 134 15,27-80 17,26-212 14,26 79-30</inkml:trace>
  <inkml:trace contextRef="#ctx0" brushRef="#br0" timeOffset="-3637.5">24553 21114 0,'0'0'0,"-158"26"16,105 1-16,26-27 15,1 0 1,211-53-1,265-53 1,-344 79 0,-1 1-16,28 0 0,-54 26 15,318-80 1,-371 54-16,27 26 0,0 0 16,-106 53-1,-238 79 1,-106 27 15,-1005 449-15,1296-555-1,-185 79 1,133-79 0,158-79-1,52-27-15,1 27 0,133-80 16,713-371 15,-767 424-31,-26 1 0,0-1 0,-27 26 16,1-26-16,79 0 15,-133 27-15,-52 79 16,-186 53 0,0-1-1,106-52-15,1 27 0,-134 26 16,134-53-16,-1-1 0,-132 81 15,158-107 1,54 1-16,-27-1 0,53-79 16,53 27-16,0-1 15,185-131 1,-159 105-16,27 0 16,-27 0-16,1 0 0,26 0 0,-27 26 0,0-25 15,-26 25-15,80-52 16,-1-1-1,-79 54 1,-27-1 0,-52 54 31,-1-27-32,1 26 32,-1-26-16,-25 27-15,25-27-16,1 26 0,-1-26 16,-26 0-16,-79-26 31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4-11-22T14:51:58.549"/>
    </inkml:context>
    <inkml:brush xml:id="br0">
      <inkml:brushProperty name="width" value="0.05292" units="cm"/>
      <inkml:brushProperty name="height" value="0.05292" units="cm"/>
      <inkml:brushProperty name="color" value="#0070C0"/>
    </inkml:brush>
  </inkml:definitions>
  <inkml:trace contextRef="#ctx0" brushRef="#br0">5054 4498 0,'0'0'0,"0"-27"47,-27 54-16,54-27-31,-1 106 16,27 26 0,-53-106-1,0 1-15,26-1 0,-26 1 16,0-1-16,27 1 16,-80-107 30,26 54-46,-25-106 16,52 105-16,-27-26 0,1 0 16,-27-238-1,26 159-15,1-53 16,26 105-16,0 1 16,26-27-1,1-79 1,-1 159-16,1-1 31,-1 54-31,1 52 16,-27-53-16,-27 160 15,-26 25 17,27-105-32,26-79 15,0-1-15,0 1 16,-27-27-16,27 26 15,27-26 1</inkml:trace>
  <inkml:trace contextRef="#ctx0" brushRef="#br0" timeOffset="727.64">5689 4128 0,'26'-27'16,"-52"54"-16,52-80 0,-26 26 15,0 1 17,26 52-1,27 80-15,-53-80-16,0 1 0,27 52 15,-27-52-15,26 52 16,-26-52-1,0-1-15,0 0 16,0 1 15,-26-54-15,-1-25 0,-78-134 15,52 81-16,26 52-15,27 26 16,-26 27-16,52 27 31,27 105-15,-26-53 0,-1 1-16,0-1 15,1-26 1,-27-27-1,26 1-15,-52-54 47,-27-158-15,53 159-32,-26 26 46</inkml:trace>
  <inkml:trace contextRef="#ctx0" brushRef="#br0" timeOffset="2075.69">15716 10266 0,'-26'-27'47,"-1"1"-1,107 238-14,-54-159-17,1 52-15,-1-25 0,27 105 16,-27-132-16,-26 0 0,27 0 16,52 158 15,-79-237-16,-26-54 1,-1 54-16,27-27 0,-26-26 0,-1 26 0,1-27 16,-133-369-1,133 343 1,-54-26-16,80 52 0,-52-26 16,52 27-16,0 0 15,79 105 1,27 133 15,-106-106-15,26 26-16,-26-26 0,27 0 0,-27 212 31,0-239-15,0 27-1,0-27-15,26 1 16</inkml:trace>
  <inkml:trace contextRef="#ctx0" brushRef="#br0" timeOffset="2965.62">16113 10504 0,'27'0'16,"-54"0"-16,106 0 31,-52 79 0,-1-26-15,-52 27-16,26-54 15,-27-26-15,1 27 0,-106-107 32,79 1-17,53 52-15,-27-78 16,1 78-16,26-26 15,0 27-15,0-1 0,79-132 16,-26 159 0,0 27-1,0-1-15,-53 1 0,53 26 16,26 238 0,-52-80-1,-27 54 16,0-212-31,-27 53 0,1-80 32,-80-132-1,106 80-31,-26 26 0,26-27 0,52 1 47,54 0-32,-79 26-15,-1 0 0,1-27 16,79-52 0,-80 52-16,0 1 0,1-1 15,-1 1-15,54-80 32,-54 106-32,-26-26 15,0-1 32,27 27-31,-27-26 93,-133 52-46,80-26-48,27 0-15</inkml:trace>
  <inkml:trace contextRef="#ctx0" brushRef="#br0" timeOffset="4275.85">6932 16880 0,'0'0'0,"-53"-132"31,27 132-15,52 0-16,80 132 31,159 212 0,-239-317-31,-26-1 16,53 27-16,-53-26 0,26-1 16,-79-132 15,27 53-15,-27-26-16,27 26 0,-27-26 0,0-1 15,-106-237 1,53 26-1,53 53 1,53 211 0,0 1-16,27-1 0,-1 54 15,54 79 1,-1 211 15,-53-264-31,-26 0 16,0 0-16,27 26 0,-27-52 0,26 26 0,-26 26 15,106 80 17,-106-133-32,27-26 0,-1 0 15,1 0-15</inkml:trace>
  <inkml:trace contextRef="#ctx0" brushRef="#br0" timeOffset="4835.09">7461 17013 0,'-53'-106'63,"53"27"-47,27 52-1,52-52 1,1 132-1,-28 52 1,-25 54 15,-1-132-31,-26 26 0,0-27 16,0 0-16,0 1 0,0-1 16,27 1 15,-1-27-16,54-27 1,-54 27-16,1 0 16,26 27-16,-27 26 15,0-27-15,27 186 32,-106 0-1,27-212-31,0 26 15,-1 0 1,1-26 31,26-26-31,-27 0 15</inkml:trace>
  <inkml:trace contextRef="#ctx0" brushRef="#br0" timeOffset="5990.63">2196 12726 0,'0'-26'31,"26"26"-16,1 53 1,26 0 0,-27-27-16,1 1 0,-1 26 0,1 0 15,131 211 1,-52-79 15,-79-158-31,-1 26 0,1-27 16,-27 1-16,26-27 0,-52 0 15,-27-80 1,26 54-16,-211-212 31,0-80-15,185 265-16,27 0 16,-27 0-16,-27-238 31,186 159 0,-79 132-31,26 27 0,26 25 16,-26 28-1,-27-27 1,-26-27-16,0 80 0,0-79 0,0 25 16,0 1-16,0-26 0,0-1 15,0 1-15,0-1 0,0 54 16,0-54-16,0 53 15,27-52 1</inkml:trace>
  <inkml:trace contextRef="#ctx0" brushRef="#br0" timeOffset="6681.93">2672 12859 0,'0'-27'0,"0"54"0,0-80 15,-26 26-15,26 1 0,0-1 0,-27 27 16,27-26 15,53 158 16,27 1-31,-80-107-1,26 1-15,1 25 0,-1-52 16,-26 27 0,27-27-16,-1 0 31,0-53-15,1 0-16,-27 27 15,0-1-15,0 1 16,0-107-1,-27 107-15,27-1 16,0 1-16,-26 0 16,26-1-16,0 1 47,132 396-16,-105-291-31,-1 1 0,27 79 15,79 158 17,-26-79-17,-106-211-15,27-27 0,-27 26 16,26 1 15,-26 78 63</inkml:trace>
  <inkml:trace contextRef="#ctx0" brushRef="#br0" timeOffset="22990.64">18785 25294 0,'0'0'0,"0"-53"16,0 27-1,27-27 1,-27 26-16,0 1 0,0-1 16,0-105-1,0 79-15,0 27 0,-106-80 31,80 106-15,-27 132 0,26 80-1,27-159-15,27 106 16,-1-80-16,53 159 16,-52-158-16,105 158 31,27-106-16,-27-159 1,-132-502 47,0 476-63,-26 27 15,26-1-15,0-25 16,0 25-16,106 159 31,-53-26-15,-27-53-16,80 159 15,53 132 1,-133-291 0,27 26-1,-27-26-15,-26-27 0,27 1 0,-1-27 0,-26-27 16,-26-211 15</inkml:trace>
  <inkml:trace contextRef="#ctx0" brushRef="#br0" timeOffset="23404.94">19526 25268 0,'-26'-27'16,"52"54"-16,-52-80 31,26 26 32,26 80 46,133 212-78,-133-239-15,-26 1-16,0-1 0,-26-105 31</inkml:trace>
  <inkml:trace contextRef="#ctx0" brushRef="#br0" timeOffset="23544.25">19315 24818 0,'-27'-27'0,"54"54"0,-80-80 16,79 79 15</inkml:trace>
  <inkml:trace contextRef="#ctx0" brushRef="#br0" timeOffset="23832.24">19685 24448 0,'0'0'0,"0"-27"16,26 27-1,107 238 16,-54-106-31,-52-79 0,-1 0 16,27 0-16,-27 0 0,80 106 16,-53-53 15,-106-106-15,27-27-16,-54 1 15,27-1-15</inkml:trace>
  <inkml:trace contextRef="#ctx0" brushRef="#br0" timeOffset="25046.87">20029 24950 0,'0'0'0,"106"-264"31,-80 211-31,-26 0 0,0 26 0,-26-131 15,-1 52 1,27 53-16,-26 53 0,26-27 16,79 160 15,-52-54-15,26 53-16,-27-79 0,53 106 15,-52-106-15,26 26 16,53 27-1,-27-79 17,-52-54-32,-27 1 0,0-27 15,0 26-15,0-211 32,26 212-32,-26-1 0,0 1 15,26 26 1,80 132-1,-79-105 1,-1-1 0,80 53-16,-80-79 0,27 27 15,-26-1-15,-1-26 16,27-53 0,-53-291 15,0 318-31,0-27 15,0 27-15,0-1 0,0 1 16,27 105 15,105 80 1,-106-133-32,1-26 0,26 27 15,53-27 16,-80-106-15,-26 0 0,0 27-16,-26 26 0,-107-318 31,54 160-15,52 184-16,1-26 15,26 27-15,0-1 0,-26 1 0,26 26 31,0 26-15,26 1 0,-26-1 15,26-26 0,-26 53-15,27-26-16,-1 26 15,27 105 1,0-52-16,-26-26 16,-1-28-16,27 81 0,26 52 31,-52-132-31,-1-27 0,54 107 16,-80-107-16,26 1 15,-26-80 1,-26-80-1,-1 80-15,1-105 16,-1 105-16,27 0 16,0 26-16,0-26 0,0 27 15,0 0-15,27-27 0,-1 53 0,1 0 16,52 26 0,27 133-1,-106-106 1,0-27-16,0 54 0,-26 52 15,-1-79-15,1-27 0,-54 54 16,-79-1 0,-79-79 15,185 0-31,-26 0 0,26-26 16</inkml:trace>
  <inkml:trace contextRef="#ctx0" brushRef="#br0" timeOffset="25363.78">20743 24500 0,'0'0'0,"53"53"31,27 53-15,-27-79-1,-27 26-15,0-27 0,27 27 16,27-27-16,-54 1 16,27-27-16,0-27 0,53-105 31,-106 79-16,-27 53-15</inkml:trace>
  <inkml:trace contextRef="#ctx0" brushRef="#br0" timeOffset="25754.38">19288 26644 0,'0'0'0,"-106"158"32,133-184-32,26-1 0,105-78 15,-52 25-15,0-26 16,1614-1058 15,-1456 1032-31,-78 26 16,-54 0-16,0 53 0,424-238 31,-397 212-15,-106 52-16,-27 1 0,-52 52 31,-451 186 0,319-133-15,-28 1-16</inkml:trace>
  <inkml:trace contextRef="#ctx0" brushRef="#br0" timeOffset="54143.41">17992 25162 0,'-53'-27'32,"106"54"-32,-106-54 15,79 54 1,212 370 15,-185-291-31,0-1 0,79 107 16,-52-133-16,158 345 15,-185-345-15,132 159 32,-132-158-32,-53-27 15,26-27-15,1 1 0,-27-54 16,-344-343 15,159 131-15,132 160-16,-79-80 15,-1-79 1,-78-79 0,158 264-1,-53-132 1,106 158-16,-53-52 0,26 26 15,1-27 1,26 54 0,26-27-16,133-106 15,-106 106-15,27 1 0,78-81 16,345-237 15,-397 264-31,238-132 16,-238 158-16,132-78 0,-132 78 15,581-343 17,-343 238-1,-317 158-31,26 1 0,0-1 16,-27 1-16,1 0 15,-1 26 1,1-27-1,-1 27 32,80 79 16,-80-26-48,1-53-15,26 53 16,-27 0-16,1-26 0,-1-1 0,0 1 0,1 26 16,-1-27-16,1 27 0,26-27 15,-27 27-15,1 0 0,52 53 16,53 26 0,1 53-1,-27-26 1,-27-53-1,-53-79-15,1-1 16,-27 0 0,26-26-16,-26 27 31,27-1 16,-1 1 15,-26-1-46,27 27 0,26 0-1,-1 0 1,-52-26-16,0-1 15,27 0 1,-1 27 0,1-26 15,-54-54-15,-26-26-1,1-26 1,-28-80 15,80 53 0</inkml:trace>
  <inkml:trace contextRef="#ctx0" brushRef="#br0" timeOffset="68506.21">22304 23733 0</inkml:trace>
  <inkml:trace contextRef="#ctx0" brushRef="#br0" timeOffset="74396.02">5239 21775 0,'-27'0'16,"107"-26"15,-54-1-31,212-158 31,-132 79-15,-27 53-16,1 0 0,79-52 16,-80 52-16,0 0 0,159-80 15,80-25 1,-80 25-1,-185 107-15,53-27 16,-27 0 0,-79 53 15,-53 27-31,0-1 16,27 1-16,-27 25 0,0-25 0,-79 79 15,0 26 1,-662 635 15,688-687-31,27-1 16,-54 53-16,-105 54 31,238-186-15,185-133-1,-105 80 1,-27 0-16,26-26 0,27 26 0,53-79 15,290-159 1,-290 185 0,-27 53-16,-79 0 15,-26 27-15,26 26 0,0-53 16,-80 53 0,-52 53-1,-159 79 1,52-26-1,107-53-15,-106 79 16,-450 344 15,556-423-31,-160 79 16,213-105-16,-1-1 16,80-105-1,133-133 1,-107 159-16,186-158 15,-186 131 1,27 1-16,105-80 0,-25 27 16,263-159-1,-210 159 17,-372 211 30,80-53-46,27 1 15,-1-27-15,27 26 15,-26-26 47,-27 27 766,-79 26-829</inkml:trace>
  <inkml:trace contextRef="#ctx0" brushRef="#br0" timeOffset="75088.8">6588 20717 0,'27'0'47,"-1"0"16,1 26-32</inkml:trace>
  <inkml:trace contextRef="#ctx0" brushRef="#br0" timeOffset="99802.88">20823 24897 0,'106'106'63,"-54"53"-48,-52-106-15,0 0 16,27 79-1,-27 53 1,0 27 0,0-159-16,0 0 0,0 0 15,26 105 1,54-78 0,-27-107-1,0 1-15,79-54 16,-79 28-16,0-1 0,0 0 15,26 0-15,186-159 16,-160 106 15,-78 80-31,-1-1 0,-26 1 16,0-1 0,-26 27-1,52 133 16,27-1-15,0 0 0,27 1-1,-54-133 1,186-186 0,-133 186-16</inkml:trace>
  <inkml:trace contextRef="#ctx0" brushRef="#br0" timeOffset="101645.88">23336 25215 0,'0'-27'0,"0"54"0,-26-80 16,26 26-1,0 1-15,-27-27 16,27-185 15,0 211-15,27 27-16,26 80 15,26-1 17,-79-52-17,-26-80 16,-27-27-15,0 54-16,53-1 16,-27 27-16,27-26 15,-53 79 1,80 79 0,-1-79-16,1-26 15,-27 25-15,26-25 0,1-1 16,-1 27-16,1-26 0,52 26 15,-53-27-15,1-26 16,-1 0-16,27-53 0,-26 27 0,-27-1 16,26 1-16,1-1 0,-27 1 15,26-27-15,-26 27 0,0-27 0,27 26 16,-27-79 15,158 318 16,-105-159-31,53-80-1,-53-25 1,-53 25-16,26-52 16,-78-106-1,52 132-15,-53-27 16,26 54-16,1-27 0,-80-26 31,-26 264 0,132-159-15,0 1-16,26 26 0,27-1 16,-53-25-16,26-27 0,1 26 0,26-26 15,158-185 16,-184 106-15,-27 52-16,26 1 0,-26-1 16,0 1-16,27 0 0,-27-27 31,26 79-15,27 27-1,-53 0-15,80 26 16,52 54 15,-26-81-31,-80-52 16,1 0-16,-1-26 0,1 0 0,-1-27 15,0-212 17,-26 212-32,0 27 15,0-1-15,0 1 31,27 52-15,-1 27 0,-26-26-16,53 52 0,-53-53 15,27 1-15,-27 26 0,53 0 16,-53-27-16,79 27 16,-26-132-1,-27 26 1,-26 26-16,0-105 15,27 106-15,-27-54 32,0 27-32,0 27 15,26 52 1,27 107 15,0-28-15,-26-78-16,-1-1 0,-26 1 15,27-27-15,-1 0 0,0-27 16,27-52 0,27-106-1,-80 132 1,26-27 0,-26 54-1,27 52 32,-27 1-31,26-1-1,1 1 1,-54-54 31,27 1-32,0-1 1,0 1 0,0 79 15,27 26-15,-1-26-1,1 0-15,-1-26 0,-26-1 16,26-26-1,-26-26 1,0-54 0,-26 27-16,26 0 0,-26 27 0,-1-27 15,1 0-15</inkml:trace>
  <inkml:trace contextRef="#ctx0" brushRef="#br0" timeOffset="101937.86">25374 23521 0,'-53'-26'16,"53"0"-16,53 78 0,-133-104 15,80 104-15,0-25 16,27 26 0,-1-27-16,27 1 0,-27-27 15,1 0-15,26-27 16,-27-52 0,-52 26-16,-1 27 15,1-1-15,-53-52 16,-1 52-1,1 107 17,79-54-32,0 1 15,0-1-15,26 27 0,80 53 32,-27-80-32</inkml:trace>
  <inkml:trace contextRef="#ctx0" brushRef="#br0" timeOffset="102213.89">25982 22913 0,'0'-27'0,"0"54"16,-26-106-16,26 52 16,26 106-1,53 265 1,-52-238-16,-1 79 15,1-79-15,26 79 16,26-26-16,-26-26 16,79 25-1,-132-131-15,27-27 16,-1-27 0,-26 1-16,-26-27 0,-212-159 31</inkml:trace>
  <inkml:trace contextRef="#ctx0" brushRef="#br0" timeOffset="102327.99">25797 24077 0,'-27'27'15,"54"-54"-15,-1-26 16,54 0 0,-54 27-16,27-27 0,0 26 15,0-26-15,0 1 0,0-1 0,0 0 16</inkml:trace>
  <inkml:trace contextRef="#ctx0" brushRef="#br0" timeOffset="102726.37">26961 23098 0,'0'-26'0,"0"52"0,-26-158 16,26 105-1,26 54 1,-26-1-16,27 1 15,-1 79-15,27 26 16,-27-53-16,54 106 16,-80-105-16,79 79 31,-52-107-31,-1-25 0,-52-54 31,-107-184 0</inkml:trace>
  <inkml:trace contextRef="#ctx0" brushRef="#br0" timeOffset="103437.53">27120 23574 0,'-80'-79'0,"160"158"16,-133-158-1,106 53 1,-27-1 0,1 1-16,-1-27 0,1 26 15,52-184 1,-79 131-1,0 27-15,0 0 0,0 0 0,0 27 16,0 0-16,0-27 16,26 79-1,27 133 17,-26-106-32,79 291 15,-1-186 16,-78-131-31,26-1 16,-27-52-16,-26-1 16,27-105-1,-27 0 1,0 105-16,0-52 16,0 53-1,53 105 16,79 80 1,-53-80-32,-52-79 0,52 0 31,-26-26-31,-26-1 0,-1 1 0,1-1 16,-1-79-16,-26-105 31,-26 105-16,26 132 17,26 54-17,0-27-15,-26-27 0,53 27 16,53 53 0,-79-106-16,26 53 15,-27-27-15,0 1 0,1-1 16,-27 1-16,-27 52 15,-184 53 1,105-105 0,53-1-16,-53-26 15,0-53-15,-52-53 16,-213-343 15</inkml:trace>
  <inkml:trace contextRef="#ctx0" brushRef="#br0" timeOffset="103561.81">27411 22331 0,'26'-27'0,"-26"-26"16,-26 133-16,52-186 0,1 106 0,26 26 15,-27 1-15,1-1 16,-1 1-16,80 79 16,26 26-1</inkml:trace>
  <inkml:trace contextRef="#ctx0" brushRef="#br0" timeOffset="104484.3">28575 22463 0,'0'-26'0,"0"52"0,53-52 32,79 237-1,-105-158-31,-1 0 0,53 79 15,-52-79-15,-1 0 0,1 0 16,105 159 15,-158-239-15,-27-25-16,0-28 16,0 54-16,26-1 15,-52 1-15,26-1 0,-26 27 16,52-26-16,-52 52 15,53 27 1,78-26 0,107-54-1,-106 1-15,106-27 16,-27-53 0,27-79 15,-133 132-31,-26 0 15,0 26-15,-26 1 16,-1 52 0,1 107-1,26-107-15,26 27 16,1 27-16,-1-54 0,1-26 16,-1 26-16,27-26 15,0-26 1,-26 0-16,-1-1 0,-26 1 0,0-1 15,0-79 1,-26 27-16,-1 0 16,-105-27-1,105 106 1,1 26-16,26 1 0,0-1 16,159 80 15,-53-106-16,-54-27-15,-25 27 16,-1-26-16,54 0 16,-54 26-16,1 0 0,-1-27 0,27 27 15,-27 0-15,27 27 0,-26-1 16,52 53 0,-26 1-1,-53-27-15,-26 0 16,-27-27-1,26-26-15,-26-53 16,27 27 0,-1-107-1,27 54 17,27 53-32,-1 52 15,1-26 1,-1 0-16</inkml:trace>
  <inkml:trace contextRef="#ctx0" brushRef="#br0" timeOffset="104945.58">30110 22437 0,'26'-80'15,"-26"54"1,-26 132-16,105-133 31,-53 107-15,1-54-16,-1 0 0,-26 1 15,27-1-15,52 27 16,-52-26-16,78-160 31,-105 54-15,27 26-16,-27-26 16,-27 105 15,27 1-31,27 79 0,-27-27 15,265 768 17,-160-503-32,-52-133 15,0-52 1,-53-80-16,27 27 16,-27-53-16,-27-26 0,1-27 15,-1 0-15,-26-27 0,-132-132 16,-106-317 15,238 317-15,53 80-16,0-133 0,27 80 15,-27 53-15,53-1 0,-27-26 16,344-317 15</inkml:trace>
  <inkml:trace contextRef="#ctx0" brushRef="#br0" timeOffset="105344.65">31089 21034 0,'-27'27'16,"1"290"15,79-52-31,26 26 16,-53-212-16,1 1 15,52 52-15,-26-79 0,26 26 16,80-26 0,-132-53-16,79-132 15,-54 26 1,-25 53-16,-1-106 0,-26 80 15,0 0-15</inkml:trace>
  <inkml:trace contextRef="#ctx0" brushRef="#br0" timeOffset="106559.67">31856 21669 0,'0'0'16,"0"-291"0,0 265-1,26 26-15,1 53 0,-1 26 16,1 1-16,-1-1 16,1 27-16,-1 79 0,1 159 31,-27-265-31,0 1 0,0 105 31,-106-212-15,79-26-16,1 1 15,-133-292 17,133 317-32,78 54 31,134 105 0,-80-106-31,-54-26 16,1 0-16,-26 0 0,132-26 15,-107-1-15,-25 1 0,26 0 16,26-239 15,-132 106 0,27 239-15,26-1 0,26-26-16,27 106 15,0-106-15,0-27 16,0 0 0,26-78-1,-79-28 1,0 54-16,-26-80 15,-1 53-15,1 0 0,-1 27 16,1-27-16,-80 0 16,27 185 15,105-26-31,27-53 16,-53-27-16,53 27 15,-26-26-15,-1-27 0,0 0 16,1 0-16,26-27 0,-27 1 0,1-1 0,-1 1 15,159-212 17,-79 105-17,-106 107-15,27-1 0,-1 27 0,54 80 32,-27 26-17,-27-80-15,0-26 16,-26 27-16,0-1 0,27-26 0,-27 27 31,0-80-15,0 26-16,-27-26 15,1 0-15,0 27 0,-27-27 16,-106 106 15,132 79-15,27-79-16,27 106 31,105-159 0,-79-106-15,0-53 0,-27 106-16,-26 27 15,0-1-15,27 27 16,-1 53-16,27 53 15,-26-26-15,-1-1 0,1 0 16,-1 1-16,106 343 16,-105-344-16,-1 159 15,1-132 1,-27 106-16,0-186 0,0 54 0,-27 211 16,-79-238 15,54-159-31,25 53 15,-26-79-15,27 52 0,-1-25 16,1 25-16,26-26 0,0 27 16,26-424-1,1 239 1,-1 184-16,-26-52 16,27 53-16,-27-1 0,0 1 15</inkml:trace>
  <inkml:trace contextRef="#ctx0" brushRef="#br0" timeOffset="106797.72">33576 20981 0,'53'-158'32,"-106"316"-32,211-263 15,-131 158-15,-1-1 0,54 54 16,105 159 0,-106-133-1,-52-52-15,26 52 16,-53 0-16,0-79 15,-53 106-15,26-106 0,-26-27 16,0 27-16,-79 26 16,53-26-16,-1-26 0,1 26 0,0 0 15,-133 52-15,80-52 16,26 0-16</inkml:trace>
  <inkml:trace contextRef="#ctx0" brushRef="#br0" timeOffset="107070.64">32253 23125 0,'-133'53'16,"81"-27"-16,237-105 0,-476 211 15,317-132 1,27-27-16,53-25 0,-27-1 16,27 26-16,0-26 0,0 0 15,661-317 1,-688 343 0,27-26-16,27 1 15,-81 25-15,1 1 0,-26 26 0,79-53 16,-27 0 15,-53 53-15,1 0-16,-27-27 47,-27 54-47</inkml:trace>
  <inkml:trace contextRef="#ctx0" brushRef="#br0" timeOffset="110105.4">24659 25770 0,'-26'0'31,"52"-52"1,27-1-32,26-53 15,-26 79-15,27-26 0,78-79 16,160-27-1,105-52 1,1-1 0,-345 212-1,-26-26-15,26-1 0,-52 27 0,-1 0 16,-26 53 0,-211 106-1,78-80 1,54-52-16,0 25 15,-27-25-15,26 26 0,-25 0 0,-107 26 16,-291 159 15,212-105 1,344-186-17,344-212 1,-318 212-16,133-26 15,-27-27 1,212-132 0,-238 158-1,-133 54-15,80-27 16,-80 27 0,1 26-16,-1 0 15,-26-27-15,27 27 16,-27-26 15,0 26 16,-106 26-16,80-26-15,-1-26-1</inkml:trace>
  <inkml:trace contextRef="#ctx0" brushRef="#br0" timeOffset="138400.09">12224 3122 0,'0'27'31,"53"-160"16,-27 1-31,53-106-1,-26 26 16,-53 186-31,27-54 16,-27 54 0,-27 26 15,27 26-15,-26-26-1,79-79 48,0 26-48,-53 27 1,53 78 31,-53 54-32,26 27 1,-26-107 15</inkml:trace>
  <inkml:trace contextRef="#ctx0" brushRef="#br0" timeOffset="139401.57">12938 1879 0,'0'0'16,"0"52"15,27 28-15,-1 52-1,27-26 16,-53-80-31,0 1 16,0-80 31,0 0-31,-53-185 15,0 106-16,53 105 1,0 1-16,0-1 0,0 1 16,0-1-16,0 1 0,-26-1 0,26-105 31,53-27 0,-27 159-31,-26-26 16,53 79-1,-27 53 17,-26-27-32,0-52 15,0-1-15,0 27 16,0-27 15,27 1 16,26-27-16,0 26-15,-53 1-16,26-1 16,-26 1-16,0-1 15,-26 27-15,-1 26 16,-79 54 15,80-133-15</inkml:trace>
  <inkml:trace contextRef="#ctx0" brushRef="#br0" timeOffset="139788.19">13467 1640 0,'0'0'16,"27"-26"-1,79 158 17,-80-105-17,-26-1 1,0 1-16,-26-27 62,26-27-46,-27 1-16,27-1 16,53-105-1,-27 106 1</inkml:trace>
  <inkml:trace contextRef="#ctx0" brushRef="#br0" timeOffset="141398.22">14049 1614 0,'0'0'0,"0"-26"16,-26-1-1,26-26-15,-27 27 16,27-1-16,-26 1 16,26-1-1,-26 27-15,26 27 16,-27 52 0,1-52-16,26 26 15,26 26 1,1-53-1,25-52 32,-25-80-15,-27 80-32,26-54 31,-26 54 16,0 52-47,27-26 0,-27 27 0,26-1 15,1 1-15,26-1 32,-27-26 14,1-132-14,-27 105-17,26 27 17,27 80-17,0-54 16,-27 1-15,1-160 31,-27 54-31,26 79-1,-26-27-15,27 54 47,-1-27-31,133-79 46,-159 52-62,26 1 31,1 26 16,-54 0 47,27 79-78,0-53-16,0 1 15,27 79 1,-1-27-16,1-52 16,-1-27-1,1-27 1,-1-26-1,-26 27-15,27-1 0,-27-79 16,26 27-16,-26-80 16,0 80-1,0 26-15,0-79 16,0 52-16,-26-25 0,26 78 16,0 1-1,0 52 1,26 27-16,-26-27 0,0 27 0,26 53 15,-26-79-15,27 78 0,-27-52 16,79 133 0,-79-160-1,27 27-15,-1-27 16,1-131 15,52-81 0,-52 160-15,25 52 15,54 54 1,-79-80-17,-1 0 1,-26 26-1,27-26 1,-80 80 0,0-1-1</inkml:trace>
  <inkml:trace contextRef="#ctx0" brushRef="#br0" timeOffset="141846.76">13494 2461 0,'0'0'0,"529"-371"31,-423 318-31,291-211 16,-292 211-16,-25 0 0,-1 0 16,106-53-1,-26 27 1,-79 52 0,-107 54-1,-26-1 1,27-26-16</inkml:trace>
  <inkml:trace contextRef="#ctx0" brushRef="#br0" timeOffset="144185.25">12277 3122 0,'26'-26'62,"-26"-27"-46,27 26-16,-27 1 0,0-1 16,26-26-16,27-132 31,0 26-15,-53 133-16,53-159 15,-53 158 1,26-79-1,-26 27-15,0 53 16,0-1-16,27-26 31,-27 27-15,0 26 62,26 26-62,-52 1 31,26-1-47</inkml:trace>
  <inkml:trace contextRef="#ctx0" brushRef="#br0" timeOffset="144840.23">12382 2222 0,'-26'0'16,"0"-26"15,52 26-31,0-79 16,-26 52-16,27 27 0,-27-26 0,26-1 15,1 1-15,52-80 16,-26 53-1,0 0-15,0 0 16,-27 27-16,54-27 16,-54 53-16,-26-27 15,27 27 1,-54 106 31,1 27-32,26-107-15,-27 106 16,27-52 0,-26-1-16,26-26 0,-27 0 15,27 0-15,0 79 16,-26-105-16,26-1 16,0 0-1,0 1-15,0-1 94,-53-26-47</inkml:trace>
  <inkml:trace contextRef="#ctx0" brushRef="#br0" timeOffset="145310.22">12488 2540 0,'27'-53'0,"-54"106"0,54-159 31,-27 80-31,26 26 16,-26-27-16,0 1 0,0-1 47,0 1-31</inkml:trace>
  <inkml:trace contextRef="#ctx0" brushRef="#br0" timeOffset="147036.2">38761 19024 0,'0'-27'0,"27"27"31,-1 185-16,27-26-15,-53-53 16,27 0-16,-1 0 0,1 26 0,-27 0 16,105 477-1,-52-424 1,-26-79-16,-1 52 16,-26-105-16,27 27 0,-27-27 15,0-27-15,0 1 31,-27-133-15,-26-27-16,53 81 0,-26-28 16,-1-26-16,27 27 0,-26 0 0,26-1 0</inkml:trace>
  <inkml:trace contextRef="#ctx0" brushRef="#br0" timeOffset="147709.09">38841 19315 0,'-27'-80'16,"27"27"-16,27 186 16,105-424 15,371 105 0,79 28-15,-423 105-16,-1 26 0,1-26 0,26 27 15,-26-27-15,0 26 16,317-78-16,-105 52 16,-266 26-16,1 27 15,-26-26-15,-27 26 0,158-53 16,-105 53 0,-80 0-1,1 0-15,-1 53 16,1 0-16,-27 0 15,0 26-15,26 186 16,27 26 0,-53-106-1,27-79-15,-1-27 0,-26 0 0,27 27 16,-1 53 0,0 79-1,1-185-15,-27 0 0,0 0 0,0 0 0,0 0 16,0-27-16,0 1 0,-27 26 0,27-27 15,-343 133 1,-54-80 0,238-26-16,0-26 15,-370 105-15,264-79 16,-131 26-16,237-52 0,-26 25 16,26-25-16,-159 26 15,-26 26-15,265-79 0,0 27 16,26-27-16,-27 26 15,27-26-15,-26 27 0,53-27 0,-1 0 16,-26 0 0,53-27-1,0 1 1,0-107 0,-26-25-1</inkml:trace>
  <inkml:trace contextRef="#ctx0" brushRef="#br0" timeOffset="149223.63">39370 17330 0,'0'-26'0,"0"52"0,-26-79 16,105 318 46,-26 52-46,-27-211-1,-26-79-15,0 26 0,27-27 0,-27 1 16,0-1-16,0 0 16,0-78-1,0-81-15,-27 1 16,27 53-16,0-1 0,0-26 0,0 27 15,0 26-15,0 0 16,27-264 0,-1 264-16,-26 0 0,27 0 15,79 53 17,-106 53-32,26 26 0,-26-26 0,0 0 15,0-27-15,0 1 0,0 26 16,-26 26-16,-54 133 31,54-186-15,-1-26-1,-26 0 1,80 27 15,52 52-15,27-26-1,-80-26-15,1-27 0,26 0 16,-27 0-16,1 0 0,26 0 0,0-27 16,-1 1-1,1-27-15,0-27 16,-53 54-16,27-1 0,-27-26 0,0-52 16,-27-28-1,27 107 1,-26 26-16,26-27 0,-27 54 15,27 105 1,27 53 15,79 1-15,-53-160 0,-1-26-16,1-26 0,-26-1 15,-1 1-15,27-27 16,0-53-16,-26 27 15,-27-54 1,26 107-16,-26-1 16,0 1-1,27 211 1,25 238 15,1 107-15,0-134 15,-26-316-15,-27-54-16,0 1 0,0-80 15,-53-106 1,0-185 0,26 27-1,1 131-15,26 107 16,0 0-16,26-80 15,54 53 1,-54 185 31,-158 186-31,106-212-1,-1-53-15,27 26 16,-26-26-16,52-52 15</inkml:trace>
  <inkml:trace contextRef="#ctx0" brushRef="#br0" timeOffset="149727.1">40931 17436 0,'53'-106'32,"-27"80"-32,-26-1 0,-79 186 0,185-450 31,-106 265-31,-79 52 31,52 106-15,27-105-1,-26 26-15,26 26 16,0-53-16,26 27 0,1 27 16,-1-54-16,0 1 0,1-27 15,52 0 1,-52-27-16,-1 1 0,1-1 15,-1 1-15,-26-1 0,-26-343 32,-1 291-17,27 52-15,-26 1 0,-80 52 32,79 27-17,27-26-15,0-1 0,53 80 31,0-106-15,27-27 0,-1 1-1,-105 132 48,52-80-48</inkml:trace>
  <inkml:trace contextRef="#ctx0" brushRef="#br0" timeOffset="150330.91">41857 19024 0,'27'-27'0,"78"1"16,-52 26-16,0-27 15,27 1-15,-1-1 0,424-105 31,-318 79-31,27 0 16,-107 27 0,-52 26-16,-26-27 0,-1 27 0,1 0 15,-1-26 1,-52-27 0,-54-27-16,54 54 15,26 0-15,-27-1 0,-26-26 31,53 133-15,0 25 0,27-25-1,-27-54-15,0 27 16,0 0-16,53 26 31,26-132-15</inkml:trace>
  <inkml:trace contextRef="#ctx0" brushRef="#br0" timeOffset="150673.37">43630 18362 0,'53'-132'31,"-106"264"-31,132-264 0,-52 132 16,-27 26-16,53 54 15,-27 78 1,0-105-16,-26-26 15,0 79-15,27-54 0,-27-25 16,0-1-16,0 1 0,0-1 0,0 1 16,0-54-1,-27 1-15,27-1 0,-26-26 16,26 1-16,-26-1 0,-27-106 16,26-132-1,27 132-15,0 53 16,27 0-16,-27 54 0,26-1 15,-26 0-15,27 26 0,-1 1 0,27-27 16,0 53 0,0 53-1,-27 53 1,-26-27-16,-26 53 16</inkml:trace>
  <inkml:trace contextRef="#ctx0" brushRef="#br0" timeOffset="152711.81">43762 18309 0,'0'0'16,"53"-26"15,0 26-31,-27-27 0,27 1 16,-26 26-16,52-27 31,-52 1-16,-1 26 17,0 0-1,27 0-15,0 0-1,0 26-15,-26 1 16,26 26-1,-27 0 1,-26-27 0,0 1-16,-26-160 62,-27-25-31,26 131 1,1 1-32,-1 52 0,1 1 15,-1-27-15,1 158 16,52 54 15,-26-186-31,27 1 16,-1-1-16,1 1 0,26-27 0,132-133 47,-132 54-32,-53 53-15,0-27 0,0 0 0,0 0 16,0 0-16,0-26 0,-27 52 16,27 1-16,-26-1 15,-1 27-15,27 27 16,-26-27-16,26 26 0,0 27 0,0 53 31,79 79-15,-52-185-1,26 0-15,0 0 16,0-26-16,-27-1 0,1 1 0,-1-1 16,-26 1-16,26-1 15,1-105-15,-27 53 16,-27-27-16,1 79 0,26-26 0,-26 27 15,26 0-15,-27 26 0,1-27 16,-27 159 0,53-105-1,0-1-15,0 1 0,0-1 0,26 54 16,-26-54-16,132 133 31,-52-159-15,-1-80-16,-52 54 15,-1-53-15,1 26 0,-27 0 16,0-27-16,0 27 0,0-26 0,0 53 16,0-80-16,0 53 15,0-106 1,0 133-16,0 52 16,0 265 15,26-238-31,-26 0 0,26 0 15,-26 0-15,27 0 0,-1 0 0,1-27 16,26 27-16,0 0 16,0-53-16,52 26 15,-52-26-15,-26-26 0,-1 0 16,1-1-16,-1-26 16,-26-53-1,0 80-15,-26-54 0,26 54 16,-27 26-16,27-26 0,-26 26 15,-27 52 17,26 54-32,27-53 15,27 53 1,-1-79-16,-26-1 0,27 0 0,26 27 16,0-79-1,0-53 1,-27 26-16,-26 26 15,26-26-15,-26 0 0,0 0 0,0-26 16,0 26-16,0 0 0,-26-211 16,26 184-16,0 27 0,-26-26 15,26 26-15,0 27 0,0-27 0,0 0 16,-27 53 0,27 26-16,0 106 15,27 159 16,52 27-15,0-212 0,-26-53-1,0-27-15,-26-26 0,-1-26 16,1-27 0,-1-53-16,-26 53 15,0-106-15,0 106 16,-26-26-16,26 53 0,0-1 0,0 1 15,-27 79 1,27-27 0,0 0-16,0 27 0,53 80 15,-27-80 1,-26-27-16,27 1 0,-1-1 0,54 27 16,-54-53-16,54 26 15,-28-52 1,1-53-16,-26 52 15,-27-52-15,0-1 16,0 54 0,0-1-16,0 1 0,0-1 0,-27 27 31,80 80 0,-26-54-31,-1-26 16,1 0-16,-1 0 15,80-79 1,-53 0 0,-27 52-1,-26 1 1,27 52 0,-54 1-16,27 25 15,0-25-15,0-1 0,0 1 16,27 52-16,-27-26 0,26-26 0,1 26 15,26-1 1,-27-52 0,1 0-16,25-26 0,-25 0 0,-1-1 31,-52 1-15,-106-1-1,52 27-15,27-26 16,27 26-16,-27 0 0,0 0 0</inkml:trace>
  <inkml:trace contextRef="#ctx0" brushRef="#br0" timeOffset="153379.06">44635 17886 0,'0'0'0</inkml:trace>
  <inkml:trace contextRef="#ctx0" brushRef="#br0" timeOffset="156379.19">44397 19103 0,'-53'0'0,"106"0"0,-159 26 15,80-26 17,396-158-1,-26 25-16,-212 80-15,159-26 0,-158 26 16,264-79 0,-27 26-1,-238 53-15,-79 53 0,0-26 16,53-27 0,-159 53-1,27 0 1,-27 0-16,-106 26 0,80 1 0,-27-27 15,26 26-15,-264 53 16,239-52 0</inkml:trace>
  <inkml:trace contextRef="#ctx0" brushRef="#br0" timeOffset="157911.82">40270 18203 0,'-27'0'16,"133"-26"15,476-186 0,-397 133-15,-105 26-16,105-26 0,-106 52 0,1 1 16,131-54-1,-158 54-15,-26 26 16,26-27-16,26 1 31,-53 26-31,1 26 578,-1-26-578,-26-26 0,53-1 16</inkml:trace>
  <inkml:trace contextRef="#ctx0" brushRef="#br0" timeOffset="158731.32">41434 16986 0,'0'0'0,"-27"-26"15,27-80 16,80-79-15,-80 158 0,0-26-16,26 27 0,-26-53 15,-26-27 1,-27 106 0,-27 79 15,107 106-16,26-105-15,-27-54 16,186 212 15,-159-158-15,-53-54-16,0 1 0,-53 25 16,-185-25 15,211-54-16,1 1-15,26 0 16</inkml:trace>
  <inkml:trace contextRef="#ctx0" brushRef="#br0" timeOffset="158957.99">41884 16616 0,'0'0'0,"26"-27"15,53-105 1,-26 264 15,-53-105-31,0 26 0,27 0 16,-27 26-16,26-26 0,1 106 31,-1-80-31,1-132 31,-54-79-31,1 79 16</inkml:trace>
  <inkml:trace contextRef="#ctx0" brushRef="#br0" timeOffset="159065.47">41778 15796 0,'0'0'0,"0"-27"32,0 54-32,26-1 0,-26 1 15,27-1-15</inkml:trace>
  <inkml:trace contextRef="#ctx0" brushRef="#br0" timeOffset="160032.93">42386 15954 0,'27'-26'16,"-54"52"-16,160 371 46,-107-238-30,0-53-16,27 26 16,-53-52-1,27-28-15,-27-25 16,26-27 0,-26-27-16,-26 1 0,-54-133 15,54 106 1,-27-26-16,-26 0 15,26 26-15,26 53 16,-26-27-16,106 133 47,106-27-31,-106-79-16,185-79 31,-159 26-31,-52 27 15,26-27-15,-27 26 0,-26 1 16,0-133 15,-53 185-15,53 1 0,-26 26-16,52 106 31,1-106-31,-1-27 0,-26 0 15,27-26-15,-1 27 0,1-27 16,131-132 15,-158 105-31,0-237 32,-105 131-17,78 133 1,1 27-1,52 26 17,27-27-17,53-52 1,53-27 15,-133 53-31,27 53 16,79 211 15,-185 1 16,27-265-47,0 26 16,-1-52-16,1-1 0,26 1 15,-27-1-15,27-78 0,0 78 16,0 1-16,0-1 0,0 1 0,27-27 15,-1 0 1,27 26 0,-27 27-1,27 0 1</inkml:trace>
  <inkml:trace contextRef="#ctx0" brushRef="#br0" timeOffset="160515.66">43683 16192 0,'0'0'0,"132"-132"62,-132 159-46,0 78-1,0-25 1,26-27-16,27 53 16,-26-80-1,26-26 1,53-79-1,-80 26-15,0 0 16,-26 26-16,27-26 0,-27 27 0,0-27 0,26 27 16,-26-27-16,27 26 15,-1 212 17,-26 133-17,27-212-15,-27 106 16,26-1-1,1-105-15,-27 79 0,0-105 0,26-28 16,-26 1-16,0 0 0,-53 80 31,0-266-15,53 80-16,-26 0 0,26-26 16,-27-106-16,27 79 15,27-26-15,52-53 16,-52 132-16,-1 0 15,1 26-15,-1-26 0,106-79 16,-105 132 0,52-26-1</inkml:trace>
  <inkml:trace contextRef="#ctx0" brushRef="#br0" timeOffset="161513.04">44053 18944 0,'27'0'31,"-1"-26"-16,0 26 32,1 0 0,-1 0 16,-26 26-16,27-26-32,-107-79 266,-25-1-265,78 80 0,1 0-16,-1 0 0</inkml:trace>
  <inkml:trace contextRef="#ctx0" brushRef="#br0" timeOffset="162029.79">44529 19764 0,'0'0'0</inkml:trace>
  <inkml:trace contextRef="#ctx0" brushRef="#br0" timeOffset="163895.98">5927 5874 0,'-27'79'78</inkml:trace>
  <inkml:trace contextRef="#ctx0" brushRef="#br0" timeOffset="175830.03">40666 20876 0,'0'-133'15,"0"266"-15,0-371 16,27 185-16,-27 26 16,0 133 15,-132 529 0,105-529-31,-26 105 16,0-105-16,27-26 0,-1 26 0,-26-27 15,27 0-15,-53 133 16,52-106 0,27-80-16,0 1 15,27-27-15,26 0 0,-1 0 16,28-27-16,-27 1 0,26 26 0,212-106 31,53 0-15,-212 53-16,-79 53 15,0-26-15,0-1 0,0 27 0,-26-26 16,-1 26-16,0-27 0,1 27 16,-27-26-16,-53-80 31,27 106-31,-1-26 0,27-1 16,-26 1-1,26 52 1,26-26-1,1 106-15,-27-80 0,26 1 16,-26-1-16,26 80 16,-26-53-1,0-26-15,0 25 16,-26-25-16,26-106 31,26 26-15</inkml:trace>
  <inkml:trace contextRef="#ctx0" brushRef="#br0" timeOffset="176692.61">42492 21590 0,'0'0'0,"0"-26"31,106 237 1,-53 1-17,-53-159-15,0 0 16,26 105-1,1-131-15,-27 26 16,-27-53 15,1-106-31,-1 0 16,1 53-16,26-26 0,-27 26 0,27-26 16,-26-27-16,26-106 15,53-79 1,-27 212-16,1 52 15,-27 1-15,26 26 16,1 0-16,-1 132 31,-52 53-15,-27-52 0,26-54-16,1-53 0,26 1 15</inkml:trace>
  <inkml:trace contextRef="#ctx0" brushRef="#br0" timeOffset="177141.54">42624 21855 0,'0'-80'31,"27"54"-16,26-54 1,-27 80-16,1 0 0,-1 0 16,1 0-16,-1 27 0,0-1 0,1 27 15,26 80 1,-53-81 0,-53 81-1,26-54-15,1-52 0,-27 52 16,27-106 15,26 1-15,0-27-16,26 27 0</inkml:trace>
  <inkml:trace contextRef="#ctx0" brushRef="#br0" timeOffset="178413.1">43339 22040 0,'26'0'16,"27"-80"0,-132 160-16,185-186 0,-106 80 0,26-1 15,-26 1-15,27-54 16,-27 27-16,-27-53 16,27 80-16,-26 0 0,26-1 15,-106 1 1,53 52-1,26 1-15,-52 158 32,79-79-17,53-1-15,-27-78 16,27 26-16,-26-53 16,52-53-1,-26-53 1,-26 27-1,-27 52-15,0-26 0,-27-79 32,27 106-17,0 78-15,0-25 16,0-1-16,53 80 16,-27-26-1,-26-54-15,53 27 16,0-53-1,27-26-15,-54-1 16,-26 1-16,27-27 0,-1 26 0,0 1 0,-26-27 16,53-212 15,-53 212-15,106 159 15,-26 0-16,-54-80-15,53 54 16,-52-54 0,-27 1-1,-238-54 17,211 27-32,-52-26 15,52 26-15,54 0 47,79 0-31,-80 0-16,54 0 0,-28-27 0,-25 27 15,26-26-15,-27-1 0,27 1 16,80-80 0,-81 53-1,-25 27-15,-27-1 0,26 1 0,-26-1 16,27 27-16,-27-26 0,26-1 31,-26 80-31,27-26 16,-27-1-16,26 1 0,1-1 31,52 1-31,27-54 16,-80 1-16,107-80 15,-107 79 1,53-52-16,27-80 31,-79 133-31,-1 26 16,-52 53 31,26-27-16,0-52 31,-53 185-15,26-80-47,54 27 16,26-53-16,-27-27 15,1-26-15,-1 0 0,80-79 32,-80 26-32,-26-27 0,-26-105 15,-53 79 1,52 54-16</inkml:trace>
  <inkml:trace contextRef="#ctx0" brushRef="#br0" timeOffset="178667.03">44582 20399 0,'-79'-26'16,"-27"79"-16,80 26 16,237-185-16,-396 292 15,264-133 1,-26-53-16,0 0 0,-26 0 16,-1 0-16,1-27 0,-1 27 0,-26-26 15,-26-27-15,-1 0 16,-79 0-1,80 26-15,-27 27 32,53 27-17,53 26-15,26-27 16,-26 1-16,0-27 0</inkml:trace>
  <inkml:trace contextRef="#ctx0" brushRef="#br0" timeOffset="179115.55">46249 20796 0,'106'238'31,"-106"-158"-15,0-27-16,26 105 31,-26-131-31,27-1 0,-80-132 31,27-52-15,-1 105 0,27-27-16,0 1 0,0 26 0,0 0 15,27-132-15,-27 79 0,79-105 16,0 78 0,-52 107-16,-1 26 15,80 79 1,-106-26-16,-26 79 15,-1-79-15,1 0 0,-1 0 16,1 27-16,-27-28 0</inkml:trace>
  <inkml:trace contextRef="#ctx0" brushRef="#br0" timeOffset="179251.84">46196 21140 0,'53'-26'0,"-106"52"16,133-52-16,-27 26 0,-1-27 0,-25 27 15,52-26 1,-26 26-16,53-27 16</inkml:trace>
  <inkml:trace contextRef="#ctx0" brushRef="#br0" timeOffset="179872.36">46884 21193 0,'27'-26'0,"-1"-1"15,-79 80-15,106-132 0,-26 52 0,-27 1 0,26-54 16,0-52 0,-26 79-1,0 27-15,-26-1 16,-53 54 0,-1 79-1,80-27 1,0-26-16,0 0 15,0 0-15,27 0 0,-1-27 0,80 1 32,0-107-17,-80 1 1,1 52-16,-27-78 16,0 78-16,-27-132 15,27 133-15,-26 26 16,-1-27-1,-26 133 1,27-53-16,26-26 0,0 26 0,0-27 16,0 0-16,0 1 15,53 79-15,-27-53 16,1-53-16,-1 0 0,1 0 16,26-27-16,-27 1 0,27-27 15,-26 26-15,78-290 16,-105 238-1,27-107-15,-27 160 16,0-27-16,0 0 0,-27-53 0,27 80 16,-79 26 15,105 344-15,1-238-1,-1-54-15,1 1 0,-1 0 16,1-26-16,-1-1 15,1 1-15,52 26 16,-53-53-16,27 0 0,-26 0 0,-1 0 16</inkml:trace>
  <inkml:trace contextRef="#ctx0" brushRef="#br0" timeOffset="180802.75">47863 20876 0,'-26'26'15,"52"-343"32,-26 608-47,-26-582 16,-27 317-16,53 1 0,-27-1 15,1 0-15,-1 54 16,27-1-16,0 53 16,27-79-1,-1-26-15,1-1 16,26-52 0,-27 26-16,1-27 0,-27-26 15,0 27-15,26-27 0,-26-106 16,0 1-1,-26-1-15,26 79 0,0 1 16,-27-212 0,1 185-1,26 133 1,0 131 0,26 160-1,1-212 1,-27-27-16,26-26 0,-26 0 0,26-27 15,1 54 1,26-27-16,-53-27 16,79-79-1,-26 0 1,-53-52-16,0 52 0,0 26 16,27-185 15,-54 239-16,27 52 1,0-26-16,27 53 16,-1-27-16,-26-52 15,53-1-15,-27 1 0,1-27 16,-1 0-16,27 0 16,-26-27-16,26-105 15,-53 106-15,26-27 16,-26 0-16,0 26 0,0-26 15,0 0 1,-26 27 0,52 52-1,-26 27 1,80 0 0,-80-26-16,105-80 31,1-27-16,-79 1-15,26 53 16,-27-27-16,-26 106 47,0 26-31,0-26-16,0 0 0,26-27 0,1 27 15,-27-26-15,53-1 16,-27-26-1,1 0-15,-27-26 16,-53 26 0,26 0-16,-26 0 15,-105 26 1,-292 133 0</inkml:trace>
  <inkml:trace contextRef="#ctx0" brushRef="#br0" timeOffset="181252.67">44926 22966 0,'0'0'15,"53"-53"17,-26-132-1,-27 105-31,-80-78 31,54 158-31,-1-27 0,-26 54 16,53-1-16,-26 27 15,52 0-15,54 79 16,26-52-16,-80-28 16,27-25-16,79 79 15,-26 26 1,-106-79 0,-79-27-1,-27-158 16,79 53-15,27 52-16,27-79 16,-1 80-16</inkml:trace>
  <inkml:trace contextRef="#ctx0" brushRef="#br0" timeOffset="183452.42">45535 22119 0,'0'0'0,"0"-79"16,0 264 31,79 159-32,-79-291-15,27 0 0,-27 0 16,26 0-16,53 79 16,-79-106 15,-79-131-16,26 52-15,53 26 16,-53-26-16,27 27 16,-1 26-16,1-27 15,26 54 1,26-1 0,27 1-1,27-54 1,-27 1-1,-27-1-15,27 27 16,-27-26-16,1 26 0,-1 0 0,1 0 0,-1 0 16,54 53-1,-27 26 1,-53-52-16,26 26 0,-26-27 16,-26 27-1,-1-53-15,1 0 16,-1 0-1,27-27-15,0 1 0,-26 26 0,26-53 16,0 27-16,26-1 16,54-52-1,25 26 1,-52 26-16,-26 27 16,-1 0-16,1 0 0,-1 0 15,-26-26-15,53 26 16,-27-27 15,-26 1-31,0 52 47,0 54-31,0-54-16,0 1 0,27 52 15,-27-52-15,26-1 16,27-26-1,-26-53 1,-1 0 0,-26 0-16,27 27 0,-27-54 15,26 28 1,1-28-16,-1 160 47,80 52-16,-80-106-31,27-26 16,53-106 15,-79-79-15,-1 132-1,-26 0-15,0 27 31,26 52 1,-26 1 30,0-1-46,0 54-1,0-54-15,0 1 0,0 26 16,0-1-16,27 1 0,-27-26 16,26-1-16,1-26 0,-27 27 0,53-1 15,0-26 1,0-53-16,-27 53 0,53-53 0,-52 0 16,-27 1-16,26 25 0,1-52 15,-27 26-15,26-27 0,-26-131 16,0 26-1,-26-1-15,26 133 16,0 27-16,-27 79 31,27 0-31,0 0 16,0 0-16,0 0 0,27 79 16,-27-79-16,26 79 0,-26-79 15,27 0-15,-1 106 16,-26-133-16,0 1 15,-53-80 1,27 0 0,-1 26-16,1 1 0,-1-1 15,1-26-15,0 27 0,-1-27 16,1 53-16,26-26 0,0 52 31,26 1-15,80 52-1,-53-79-15,-27 0 16,1 0-16,26 0 16,0-27-16,-1-52 15,-25 53 1,-1-27-16,1 0 0,-1 0 16,-26 26-16,0-25 0,27 25 15,-27 1-15,26 105 31,-26 0-15,0-52 0,0-1-16,27 54 0,-1-27 15,1-27 1,-1-26-16,0 0 16,-26-26-16,27-1 15,-27 1-15,26-1 0,-26-79 16,0 80-1,27 26-15,-54 106 47,80 105-15,-26-184-32,-1-27 15,80-159 16,-106 106-15,0-26-16,-26 52 16,26 1-16,0-1 15,-27 27-15,27 27 16,0-1 0,27 1-1,-27-1-15,26-26 0,1 0 16,25 0-1,-25-26-15,-1-1 16,1-26-16,-1 53 16,-26-26-16,27 0 0,-27 26 47,26 52-32,-26-25-15,0 26 0,0-27 16,53 54-1,-26-80 1,-1 0 15,-26-27-31,-26 27 47</inkml:trace>
  <inkml:trace contextRef="#ctx0" brushRef="#br0" timeOffset="186853.6">41513 24659 0,'0'-26'15,"-26"26"16,26 26 16,26 80-15,-26-80-17,27-26-15,-1-79 47,-26 26-16,0 27-31,-26 26 16,26 26-16,0 1 31,0-1 0,0 1-15,26-27 15,-26-27-31,-26 1 16,26 26 31</inkml:trace>
  <inkml:trace contextRef="#ctx0" brushRef="#br0" timeOffset="188598.7">41857 24950 0,'27'0'0,"-27"27"16,-27-54-16,80 54 31,0-54-15,-53 1-1,0-27-15,0 0 16,-27-132 0,27 158-1,0 1-15,0-1 16,27 213 31,-1-134-32,-26-25-15,27-1 0,-27 1 16,53 26 15,26-238 16,-52 52-31,-27 107-16,26 26 31,1 53-15,-1 0-1,-26-27-15,26 1 0,-26-1 16,27 0-16,-1 1 0,-26-1 15,27-26-15,-1 0 16,1 0 0,-1-53-1,1 27-15,-27 0 0,26-1 0,-26 1 16,27-27-16,25-80 31,-52 107-31,27 26 16,26 79-1,-53-52-15,0-1 16,26 1-16,-26-1 0,27 1 16,-27-1-1,26-26-15,-26 27 0,53-54 16,-53 1 0,27-1-16,-1-26 15,-26 27-15,0-27 0,26 0 16,27 0-1,-26 53-15,-1 0 32,27 27-17,0 52 17,-26-79-1,-27-27-16,-27-25-15,1 52 16,-1-53 0,1 53-16,-80 185 47,79-79-32,27-80-15,0 1 0,53 52 16,-26-106-1,-1 27-15,-26-26 0,80-53 16,-80 26-16,26 26 16,1-26-16,-27 0 0,0 1 0,26-81 15,-26-105 1,0 106 0,0 52-16,0 27 15,0 27-15,0 0 0,-26-1 16,-1 159 15,27-79-31,0 27 16,0 26-16,27-1 0,-1-52 0,-26 0 15,27 0-15,-1-26 0,27 52 16,53 0 0,-53-79-16,-27 0 15,80-53 1,-106 27-16,26-80 15,-26 53 1,0 0 0,0 80 15,0 26-15,0-27-16,0 1 15,0 26-15,27-27 0,-1 0 16,-26 1-16,27-27 15,-1-27 1,1 1-16,-1 0 16,27-54-16,-26 54 15,-1-27-15,-26 26 16,26 27-16,-26-26 16,27 52-1,-1 1-15,1-1 0,-27 1 16,26-1-16,1 27 15,52 26 1,-26 1-16,0-54 31,-27-79-15,1 27-16,-27-80 16,0 80-16,26-107 15,-26 80-15,0 27 16,0 52 15,0 54-15,0-27-16,0 0 15,0-27-15,0 1 0,0-1 16,0 0-16,0 1 0,0-1 16,-26-26-1,-27 0-15,-212-79 31</inkml:trace>
  <inkml:trace contextRef="#ctx0" brushRef="#br0" timeOffset="188727.71">43074 24130 0,'-159'-53'16,"318"106"-16,-265-79 46</inkml:trace>
  <inkml:trace contextRef="#ctx0" brushRef="#br0" timeOffset="189074.16">44873 24395 0,'-26'0'78,"26"-27"-78</inkml:trace>
  <inkml:trace contextRef="#ctx0" brushRef="#br0" timeOffset="190616.21">44794 23521 0,'0'0'0,"-26"-105"31,52 184-15,0-53-16,-26 54 15,27-27-15,-27 26 0,26-26 16,-26 26-16,53 80 16,53 265 15,-106-372-31,27-25 0,-1-27 0,0 26 16,1-52-1,52-133 1,1 0-1,-80 133 1,26-27-16,1 0 16,-1 53-1,27 106 1,-27-80 0,-26 1-16,53 26 0,-26 0 15,-1-27-15,1 1 0,-1-27 16,27 0-1,0-53 1,-53 26-16,53-132 16,-53 107-16,0 25 15,0 1-15,0-54 0,-27-26 16,1-105-16,0 78 16,26 107-16,0-27 15,0 106 16,26 212-15,-26-213-16,26 1 0,-26 27 16,27-27-16,-27 0 0,0 0 0,26-1 15,1 54 1,-27-53 0,-27-79-1,-52-107 1,53 107-1,-27-27-15,26 27 0,1-1 0,-1 1 16,-26-27 0,27 53-16,26 26 15,106 54 17,-80-80-32,27 26 0,53-26 15,0 0 1,-27-26-16,-52 26 15,-1-27-15,53-52 16,-52 52 0,-27 1-1,26-1-15,-26 54 32,53 79-17,-26-27 1,-1 0-1,1-79-15,-1 53 32,-26-26-32,79-133 47,1-79-32,-54 132-15,1 53 16,-1-53-16,27 79 47,0 54-32,-53-27 1,0-27-16,26-26 0,-26 27 0,27-1 47,52-211-16,-79 158-15,80 54-1,-80-1-15,26 1 16,27 26 0,26 26-1,-26-52-15,-26-27 0,-1 0 16,1 0-16,52-53 15,-52 26-15,-1 1 0,1-1 0,25-105 16,-25 0 0,-27 52-16,0 54 0,0-27 0,-27-79 15,1 52-15,0-105 32,26 132-32,-27 27 0,1 52 31,26 54-31,26 78 0,1 1 15,25-80 1,-25-26-16,-1-26 0,27-1 16,27 27-16,-1-26 15,-53-27-15,54 0 16,-27-27-16,-27 27 16,1 0-16,-54 0 15,1 0-15,-27 27 0,26-27 16,-131 79-1,-1 0-15</inkml:trace>
  <inkml:trace contextRef="#ctx0" brushRef="#br0" timeOffset="193394.18">41090 26273 0,'53'159'31,"-27"-80"-16,1-52-15,-1 26 16,-26-27-16,0-52 31,27-1-31,-27 1 0,26-27 0,-26 26 16,0 1-16,26-54 16,1-78-16,-1 105 15,-26 26-15,27-26 0,-1-79 16,27 159 15,-26-27-15,-27 26-16,26 1 15,-26-54 48,-26-26-48,-1 27-15,1 26 16,-1 0 0,1 53-1,26 0-15,0-1 16,0 1-16,0-26 0,26 52 16,-26-26-16,106 79 15,26-52 1,-105-80-1,-1 0-15,27 0 0,0-27 0,-26 1 16,-1-1-16,80-78 16,-80 52-16,1-27 15,-27 27-15,26 27 0,-26-1 16,0 1-16,0 0 0,0-1 31,0 54-31,0 25 16,0-25-1,0 26-15,0 0 0,27 0 0,-27-27 0,26 27 16,-26-27-16,27 27 16,-1-26-16,27-1 15,-26-26-15,-1-26 16,0-1 0,1-52-16,-27 53 15,0-1-15,-27-52 0,27 52 0,-26 1 16,0-27-16,26 26 0,-27 1 15,1 0-15,-1-27 16,-26 0 0,53 79-1,80 186 17,-1-106-17,-53-106-15,27 26 16,-26-26-16,-1 0 15,1 0-15,52-26 16,-52-1 0,-1 1-16,-26-27 0,0 26 0,26 1 0,-26-1 15,0 1-15,0 0 16,0-1-16,27 80 47,26 79-32,-53-105-15,26-1 16,-26 1-16,27-1 0,-1 27 16,1-53-16,26-26 15,-27-1 1,0 27-16,1-26 0,-27-1 0,26-26 16,1-26-16,-27 52 0,26-25 31,-26-1-16,53 106 1,-53-27-16,53 27 16,-53-27-16,27-26 15,26 53-15,-27-53 0,0 27 16,1-27-16,26 0 16,0-27-16,-27 27 0,27-26 0,-26-1 15,-1 1-15,1-1 0,-1-52 16,-26 26-16,0 0 15,-26-317 1,26 317 0,-27 26-16,27-25 0,0 25 15,0 1 1,0 52 0,0 27-16,-26 53 0,26-53 15,26 53-15,-26-27 0,27 27 16,-27 26-1,26-105-15,-26 25 0,26 54 16,-26-53 0,0-26-16,0-54 15,-185-264 32,159 291-47,26-26 16,-27 79-1,107 79 17,-54-132-32,27 0 15,-26 0-15,25 0 0,1-27 16,-26 1-16,184-159 31,-131 105-15,-54 80-1,1 27 17,-1-1-17,-26 1 1,27-1-16,-27 1 16,-27-54 15,1 1-16,26-1-15,-27 1 0,1 26 16,26-27-16,-27 27 0,27-26 0,-79 52 31,53 54-15,26-27 0,0-27-16,0 1 0,26 105 15,0-132 1,-26 26-16,27 1 15,-27-1-15,53-52 16,-53-1 0,26 27-16,-26-26 0,27-1 15,-1-105 1,-26 106-16,0-1 0,27 27 16,-27-26-16,0-1 0,26 80 46,53 53-30,-79-79-16,27-1 16,-1 0-16,1-26 0,52 27 15,-52-27 1,-1 0-16,80-53 16,-80 27-16,1-27 15,-27 26-15,0 1 0,0-27 16,0 26-16,0 1 0,0-27 0,0 0 15,-27-53-15,27 53 0,0-26 16,-26-27-16,26 53 0,0 0 16,-26-26-16,26-1 15,0 54-15,0 0 16,-27-1-16,27 1 16,0-1-16,0 1 46,27 105-30,-27-52-16,26 25 0,-26-25 16,0 26-16,26 0 0,-26 0 0,27 26 15,-27-52-15,0 25 0,26 1 0,1 53 16,-27-79-16,53 131 31,-27-131-15,-52-27-1,-1-27 1,-26 1-16</inkml:trace>
  <inkml:trace contextRef="#ctx0" brushRef="#br0" timeOffset="193748.3">44185 25665 0,'0'-27'0,"0"54"0,-105 26 63,105 52-48,0-78-15,0 26 0,0 0 16,52 26 0,-25-26-16,-1-53 15,1 0-15,-1 0 0,1-27 0,-1 27 16,54-132-1,-54 106 1,-26-1-16,0-26 0,0 0 0</inkml:trace>
  <inkml:trace contextRef="#ctx0" brushRef="#br0" timeOffset="193952.52">44185 25479 0,'-26'0'15,"52"0"-15,-26 0 0,53-26 16,0-1-16,0 27 0,27-26 16,25-27-1,-52 53-15,-26 0 16,52-26-16,-52 26 16,-1 0-1,1 26-15</inkml:trace>
  <inkml:trace contextRef="#ctx0" brushRef="#br0" timeOffset="194112.86">44953 25638 0,'0'27'47,"0"-54"-47,0 80 16,0-79-16</inkml:trace>
  <inkml:trace contextRef="#ctx0" brushRef="#br0" timeOffset="195706.87">45402 25453 0,'0'-79'15,"0"158"-15,27-291 16,-27 133 0,0 52-16,26 27 0,-26-26 15,0 52 1,0 1-16,0-1 16,0 1-16,0 211 31,0-185-31,0 159 15,53-107 1,27-131 0,-54-27-1,27-26 1,-26 52-16,-27 1 0,26-1 16,0-26-1,-26 27-15,27 26 16,105 159 31,-26-80-32,-53-79-15,-27 26 0,27-26 16,-26 0-16,52-26 0,-52 0 16,-1-1-16,1 1 0,-1-27 15,0-371 16,-26 318-15,-26 54-16,26 25 0,0-26 16,0 27-16,0-1 0,-26 27 15,26 27 1,0 131 0,26 1-1,0-53-15,-26-53 16,0 0-16,0-27 0,27 27 15,-27-26-15,0-1 0,0 27 16,0-79 0,-106-107 15,80 107-31,-1-1 0,-52-25 16,52 52-1,1 0-15,-1 0 16,27 26-16,0 0 15,27 27 1,26-26-16,-27-27 0,1 0 16,211-80 15,-212 80-31,27-52 0,-26 25 16,26-52-1,-27 26-15,0 0 16,1 106 31,-1 0-32,1 26-15,-1-79 16,-26 27-16,27-1 0,-1-26 16,1 26-1,-1-26-15,27-26 0,-53 0 16,27 26-16,-27-27 0,52-79 15,-25 27 1,-1-1 0,-26 54-16,0 26 47,27 79-32,-27-52-15,0-1 16,0 1-16,26-1 15,-26 1-15,27-1 16,-1-26 0,1-26-16,-27-1 15,26 1-15,1-1 0,-27 1 16,53-27-16,-27 26 16,0 1-16,27 0 15,0 78 16,-26 1-15,-1-26-16,54-1 16,-54-26-16,0 0 15,80-79 1,-53-80 15,-26 53-31,-27-132 16,0 132-1,0-52 1,0 105-16,0 26 0,0 1 16,0-1-16,-27 54 15,27 79 1,0 52-16,0-131 16,27 317-1,-1-318 1,1 1-16,52 52 15,-26-52 1,-27-27 0,1 0-1,-27-27 1,-53 54 0,-265 78 15,265-78-31</inkml:trace>
  <inkml:trace contextRef="#ctx0" brushRef="#br0" timeOffset="197908.18">41725 27808 0,'26'0'16,"1"26"15,-1-52-16,1-1-15,-1-26 16,-26 27-16,0-1 16,0 1-16,-26-1 0,26 1 0,-106-106 31,53 132-15,26 26-1,1 1-15,-1 26 0,27-1 16,0-25-16,0-1 0,0 27 0,0-26 15,0 26-15,27-27 16,-1 27-16,1-26 0,-1-27 16,-26 26-16,80-52 15,-54 26-15,1-27 0,-1 1 0,1-1 16,-1 1-16,0-80 16,1 79-16,-27-26 15,0 1-15,0 25 0,0 1 16,0-1-16,0 1 15,0-1-15,0 1 16,0 52-16,26 1 16,-26-1-16,53 54 15,53 52 17,-53-132-32,-26 0 15,-1 0-15,0-53 16,27-79-1,-53 26-15,0 53 16,0 0-16,0 0 0,0-26 0,0 26 16,27-27-16,-27 1 15,0 53 1,0 52 0,26 1-16,-26 25 0,0 81 15,27-27 1,-27-54-16,0 1 0,26-26 0,-26 26 15,0 0-15,0-27 0,27 27 0,-27-27 16,26 27 0,-26-79-1,0-1 1,27-25-16,-27-28 16,26 1-16,53-27 15,-79 80-15,27-1 16,-1 1-16,80-1 15,-79 54-15,-1 52 16,0-26-16,-26-27 16,0 1-16,-26 52 15,0-52-15,26-1 0,-27 27 0,-79 26 32,53-52-32,27-27 15,-1 0-15,1-27 16,52 1 15,1-1-31,26 27 0,-27 0 16,54-26-16,-27 0 15,26-1-15,0 1 16,-52-1-16,26 27 0,79-79 16,-106 52-1,27 1-15,-26-1 0,-27 1 0,26 0 16,-26-1-16,27-26 15,-107-79 32,54 158-31,-1 107 0,27-107-1,0 1-15,0 25 16,80-25-16,-54-27 15,27-27 1,0-52 0,-53 53-16,0-27 15,27 0-15,-27 26 0,-27 1 16,27-1-16,-26 1 0,-1-27 16,1 53-1,-1 0 1,1 27-16,-1-1 15,27 0-15,0 1 0,0-1 0,0 1 16,0-1-16,80 107 31,-27-107-31,26 0 0,-52-26 16,-1 0-16,53-52 16,-26 52-16,0-53 0,-26 53 15,-1-27 1,53-105-16,-79 79 15,0 27-15,0-1 16,0 1 15,0 79-15,0-1 0,0-25-16,27 52 15,-1-26-15,1 0 16,-1-26-1,1-54 1,26-26 0,-27 27-16,-26-1 0,27 1 15,-1-54-15,0 28 16,-26 25-16,27 1 16,-27-1-16,26 80 31,1-26-16,-27-1-15,26 0 0,-26 1 0,27-1 0,26 27 16,-27-26-16,1-27 0,26 26 16,105-79 15,-131 27-31,-1-1 0,1-52 16,-1 0-16,-26 26 15,0-27-15,0 54 0,-26-159 16,-27-80-1,53 212-15,-27-53 16,1 133 0,-1 158-1,27-132-15,0 0 0,27 79 16,-27-53-16,79 239 16,-52-265-16,-1 79 15,1-105-15,-1 26 0,1-1 16,25-78-1,-52 0 1,-26-54-16,0 54 16,-54-80-16,1 53 15</inkml:trace>
  <inkml:trace contextRef="#ctx0" brushRef="#br0" timeOffset="198060.1">44238 26961 0,'-26'0'0,"52"0"0,318-106 78,-291 106-78,-26-26 0,26 26 0,-27 0 16,1 0-16,52-27 16,-53 27-16</inkml:trace>
  <inkml:trace contextRef="#ctx0" brushRef="#br0" timeOffset="198198.97">45111 26908 0,'27'27'16,"-54"-54"-1,54 80 1,26-79 15</inkml:trace>
  <inkml:trace contextRef="#ctx0" brushRef="#br0" timeOffset="199831.7">45402 26458 0,'27'-26'16,"-54"52"-16,54-105 15,26 264 32,-27-53-31,1 1-1,-1-54-15,-26-26 16,27-26-16,-27-1 0,0 0 0,26 1 16,1-1-16,26-52 31,-1-80-16,-25 80-15,26-54 16,-53 27 0,26 27-16,-26-1 15,53 107 17,0-1-17,0-26 1,0-53-1,-27 27-15,107-107 32,-80-211-1,-53 238-31,-53-264 31,26 264-31,27 26 0,-26 1 16,26-27-16,0 26 0,0 1 15,0 238 17,79 132-1,-52-80 0,-27-237-31,-27-80 31,-158-132 1,159 158-32,-1 1 0,1-1 15,105 54 32,27-1-31,-53-26-16,-27 0 0,133-53 31,-80 0-15,-79 27-16,27-27 0,-1 0 15,1 0-15,-1 27 16,-26-1-16,27 1 16,78 131 30,54 54-14,-159-132-32,27-27 0,78 53 31,-25-186 0,-80 80-31,26 0 16,-26 27-16,27 0 0,-27-1 15,26-52 1,1 105 15,26 80-15,-53-80 0,26 1-16,1-27 15,78-53 16,54-106 1,-106 106-32,-27 27 15,1-1-15,79 133 32,-53-79-17,26 26 1,0-53-1,-52 0-15,105-27 16,-52-26-16,-54 27 0,0-1 16,1-105-1,-27 0 1,0 79-16,0-53 0,-27-26 16,1 79-16,-80-53 31,80 238-16,26-79-15,0 0 16,0 0-16,0 0 0,0-27 16,0 27-16,26 53 0,-26-79 0,27 26 15,-27-1-15,105 107 16,-25-132 15,-54-1-31,1-26 16,-1 0-1,1 0 1,-1 0 15,-26-26-15,-26 26 0,-54-27-1,54 27-15,-54 0 16</inkml:trace>
  <inkml:trace contextRef="#ctx0" brushRef="#br0" timeOffset="201821.9">43498 28099 0,'26'26'32,"0"-26"15,80-185-16,-106 132-16,-26-26-15,-1 52 16,27 1-16,-26-1 0,-1-26 16,1 53-16,0 0 15,-1 27 1,27 26 0,-26-27-16,26 54 0,0-54 15,53 80-15,-53-80 16,26 1-16,0 26 0,-26-27 0,27-26 15,-1 27-15,54-1 16,-27-52 0,-27-27-1,-26 26-15,53-131 16,-53 131 0,0-52-1,26-1 1,-26 54-16,27 26 31,-1 53-15,1 0-1,-27-27-15,26 1 0,1 52 16,-27-53-16,26-26 0,1 27 16,26 26 15,-27-53-16,0-27-15,-26 1 0,0-1 16,27 1-16,-27 0 0,26-80 16,-26 26-1,0 54 1,0-1-16,27 54 31,26 26-15,-53-27-16,53 27 15,-53-26-15,26-1 0,-26 1 0,27-1 16,-1 0 0,1 1-1,-1-27-15,0-27 16,1-52 0,-27 53-16,53-80 46,0 185-14,53 1-17,-106-54 1,26-26-16,27-26 16,-27 26-16,-26-27 0,80-79 31,-80 80-31,0-1 0,0 1 15,26 52 17,27 133-17,-26 26 1,26 27 0,-27-80-16,-26-52 15,26-27-15</inkml:trace>
  <inkml:trace contextRef="#ctx0" brushRef="#br0" timeOffset="202096.94">45006 28469 0,'-80'-344'16,"160"688"-16,-160-767 16,54 291-16,26-1 15,53 1 1,-53 105-16,26 27 0,1-26 0,-1 26 31,1 53-31,-27 0 16,0-27-16,0 27 0,-27-26 15,1 26-15,26-27 0,-27 1 0,1-1 16,-54 27 0,107-80 15</inkml:trace>
  <inkml:trace contextRef="#ctx0" brushRef="#br0" timeOffset="202950.55">45323 27834 0,'27'0'0,"-54"0"16,80-26-16,-53-1 15,26 1 1,-26-1-16,0 1 16,-26-54-16,0 54 15,26 0-15,-27-1 0,27 1 16,-26-1 0,-1 27-1,27 27-15,0 26 16,0-27-16,0 0 0,27 1 0,-27-1 15,26 1-15,1 26 16,78 0 15,-78-53-15,-27-27-16,26 1 0,-26-1 16,-26-158-1,-1 132 1,-26-26-1,27 79-15,0-27 16,-1 27-16,27 27 0,0 132 47,27-54-47,-1-78 0,0-1 0,107 107 31,-107-133-15,1 0-16,-1 0 0,1 0 15,-1-27-15,1-26 16,-27 27-16,26-1 0,-26-26 0,0 27 16,0-27-16,0 0 0,0 27 15,0-1-15,-26-79 0,-1-52 16,27 131-16,-26-52 16,26 26-16,0 26 0,-27-25 15,27 25-15,0 1 16,0 52 15,27 53-15,-1 54-1,1-1-15,-27-53 16,26-26-16,0 0 0,-26-26 16,27 26-16,26 52 15,-27-52 1,1-26-1,-1-54 17,-52-52-1,26 52-15,-27 27-16,1-26 15,-1 26-15</inkml:trace>
  <inkml:trace contextRef="#ctx0" brushRef="#br0" timeOffset="203313.46">45270 27305 0,'0'-79'16,"-26"52"-16,52 133 0,-52-265 15,26 106-15,0 27 0,0-1 16,-27 1 0,27 0-16,0 105 31,27-26-31,-1 317 31,1-290-31,-1 25 16,1 1-16,-1-53 0,-26 0 0,26-26 15,1-1-15,26 0 16,26-26-16,1-52 16,-54 52-16,1-27 15,-1 1-15</inkml:trace>
  <inkml:trace contextRef="#ctx0" brushRef="#br0" timeOffset="203915.93">45826 27808 0,'106'-212'47,"-212"424"-47,212-477 16,-106 239-16,-27-54 0,27 54 0,-53-54 16,27 54-1,-27-27 1,26 80-1,27-1 1,-26 27-16,26-27 0,0 1 16,26 26-16,-26-27 15,53 54 1,27-54-16,-54 0 16,1-26-16,26-26 15,-27-53 1,-26-27-1,-26 26 1,-1 54-16,-26-27 16,27 53-16,-1 0 15,1 0 1,-27 132 0,79-52-1,-26-1-15,27-52 0,26 52 16,26-26-1,-26-53 1,-26-27-16,-1 27 0,0 0 0,1-26 16,-1-1-16,1 27 0,-1-52 15,1 25-15,-27 1 0,26-1 16,1-52 0,-27 52-16,53 186 46,-1 159-30,-52-239-16,0-26 0,0 26 16,0 1-16,0-27 0,0 52 15,0-52-15,-26 53 0,26-53 16,0-26-16</inkml:trace>
  <inkml:trace contextRef="#ctx0" brushRef="#br0" timeOffset="204334.81">46249 28469 0,'0'53'16,"159"-847"31,-318 1535-47,371-1561 15,-186 741-15,27 26 16,-53 0 0,27-27-16,-27 54 0,0-1 0,26 1 15,-26 0-15,0-1 16,0 1 15,0 52-31,0 1 16,0-1-16,0 0 0,0 27 0,0 0 15,0 0-15,0-26 0,53 52 16,-27-53 0,1-26-1,26-26 1,-53 0-16,53-1 0,-53 1 15,26-80 17,-26 132-17,27-26-15,-27 27 16,0-1-16,0 1 0,26-1 16,1-26-1,-1 0-15,53-26 16</inkml:trace>
  <inkml:trace contextRef="#ctx0" brushRef="#br0" timeOffset="204466.87">47175 27384 0,'0'27'31,"0"-54"-15</inkml:trace>
  <inkml:trace contextRef="#ctx0" brushRef="#br0" timeOffset="205969.12">47360 26723 0,'0'-53'0,"-26"0"0,52 159 0,-52-265 16,26 133-16,0-27 0,0 26 0,0 1 16,0-1-1,0 1-15,26 158 16,1-79 0,-27 0-16,0 0 0,26 26 0,-26-26 15,27 133-15,26-1 31,26-53 1,-52-132-32,-1-26 0,0-1 15,1 1-15,-27-1 0,26 1 0,1-27 16,26-53-16,-53 53 16,26 27-16,27-80 15,-53 79-15,0 1 0,27-1 31,-1 80-15,53 53 0,-52-79-16,-1-1 0,27 1 15,0-27 1,27-27 0,-54-26-1,-26 27-15,26-54 0,-26 27 16,0 27-16,0-80 15,-52-185 1,52 265-16,0-27 0,0 26 16,0 1-16,0-1 0,0 107 31,0 52-31,26 0 16,-26-79-1,26 132-15,-26-79 16,0-79-16,27 26 0,-27-27 0,0 1 15,0-1 1,-27-52 0,1-1-16,-27-26 0,27 53 0,-1-26 15,1-27-15,-1 26 0,1 1 16,-1 26-16,1-27 0,-1-26 16,54 53 15,-1 0-31,107 0 15,78-52 17,-158 25-17,-26 27-15,-1-26 0,1 26 0,-1-27 16,1 1-16,25-54 31,-25 107 0,-1 52-15,27 53 0,-26-79 15,-27-26-31,0-1 0,26-26 16,27-53-1,53-211 32,-106 237-47,26 1 0,-26-1 16,27 1 15,-1 26-31,1 106 16,26 26 15,-53-105-31,26-1 15,1-26-15,-1 0 16,53-26 15,-26-27-15,0-80 0,-53-78 15,0 158-31,0 0 15,-26-132-15,26 132 16,0 0-16,-27-53 16,27 80-16,0-27 0,-26 0 15,26 26 1,0 80 0,26 265-1,1-186 1,-27-53-16,53 27 15,105 159 17,-105-212-32,-26-53 15,-1 0 1,-52 0 31</inkml:trace>
  <inkml:trace contextRef="#ctx0" brushRef="#br0" timeOffset="207542.85">10583 19024 0,'80'158'0,"-160"-316"0,477 819 16,-317-529-16,25 1 16,-25-28-16,79 107 15,-27-53-15</inkml:trace>
  <inkml:trace contextRef="#ctx0" brushRef="#br0" timeOffset="210440.75">42492 21272 0,'-26'0'0,"52"0"16,-52 53-16,-1-26 0,27 26 0,-53 317 31,53-317-31,53 397 15,27-53 1,-28-291-16,-25-27 16,185 133-1,-133-159-15,0 0 0,27-27 16,0 0-16,370-52 16,-343 0-1</inkml:trace>
  <inkml:trace contextRef="#ctx0" brushRef="#br0" timeOffset="210899.09">50774 19526 0,'0'0'0</inkml:trace>
  <inkml:trace contextRef="#ctx0" brushRef="#br0" timeOffset="211025.16">50774 20743 0,'-80'291'15,"160"-582"-15,-266 820 16,133-476-16,0 0 0,27 27 16,-53-27-16,26 0 0,0-1 15,-27 1-15</inkml:trace>
  <inkml:trace contextRef="#ctx0" brushRef="#br0" timeOffset="-209649.28">12568 2328 0,'0'0'0,"26"-26"15,-26-1 17,0 1-1,-26 132 16,-54 211-16,-26-52 0,106-159-15,-26-106-16</inkml:trace>
  <inkml:trace contextRef="#ctx0" brushRef="#br0" timeOffset="-209447.69">12594 2302 0,'-26'79'16,"-1"27"-1,1-53-15,-1 79 16,1-52 0</inkml:trace>
  <inkml:trace contextRef="#ctx0" brushRef="#br0" timeOffset="-208864.67">12462 2090 0,'0'0'0,"-27"0"31,27-26 0,0-1-15,0 1 0,27-1-16,26-26 15,-27 1 1,1 25-16,-27 1 0,26 26 0,-26-27 16,27 27-1,-1-26 1,-52 79 15,-27 26-15</inkml:trace>
  <inkml:trace contextRef="#ctx0" brushRef="#br0" timeOffset="-207930.97">12488 1958 0,'27'-27'16,"-54"54"-16,133-186 16,-79 133-16,-1-1 15,1 27-15,-27-26 0,26-1 31,-26 54 16,26-27-31,-26 26 0,27-52 62,-27-1-63,26 27 1,-26-26 0,-26 158 46,-1 133-31,27-212-15,-26 52 0,26-78-16,0-1 0,0 27 31,26-132 16,54-186-16,-80 186-31,0 26 16,0 27-16,0-1 0,0 1 0,26-1 15,-26-52 1,0 52-16,0 1 15,0 79 32,-26 79-47,-1 0 16,27 54 0,-26-160-1,26 53 1,0-52-1,0-1-15,0 1 47,-27-54 0</inkml:trace>
  <inkml:trace contextRef="#ctx0" brushRef="#br0" timeOffset="-197393.79">40190 23151 0,'0'0'0,"0"-26"31,27 26-15,-54 0-1,-52 26 17,-27 27-17,27-27 1,26-26-1,0 27 17,53-1-32,-27-26 0,27 27 31,-26 158-15,-1-159-1,27 27-15,0 0 0,0 238 47,27 0-31,-27-211-16,0 237 15,26-79 1,-26-132-16,0-26 0,0-1 16,0 53-16,0 80 15,0-106-15,0 0 0,27 105 16,-27-105-16,0 0 0,0 26 15,26 80-15,-26-106 16,27 79-16,-27-79 0,0 0 0,0-27 16,0 27-16,26 264 15,1-290 1,-27-1-16,0 0 0,0 1 0,0-1 16,26 186-16,-26-212 15,27 158 1,-27-158-16,0-26 15,26 26-15</inkml:trace>
  <inkml:trace contextRef="#ctx0" brushRef="#br0" timeOffset="-197112.41">41116 28549 0,'27'-27'0,"-54"54"0,80-54 15,-106 1 63,-185-80-46</inkml:trace>
  <inkml:trace contextRef="#ctx0" brushRef="#br0" timeOffset="-194935.67">35031 26009 0,'-27'-27'15,"27"1"1,0-54 0,0 27-16,0 27 0,0-27 15,0-26-15,53-1 16,0-26 15,-26 159-15,-1-26-16,1-1 0,52 239 15,27 26 17,-53-106-17,0-132 16,-53-238-15,0 132-16,0-53 16,0-26-16,0 79 15,0-159 1,0 159 0,0 27-16,0-1 0,0 1 0,26-1 15,1 54-15,-1 26 16,106 291 15,-79-212-15,-26-79-1,26-132 17,-53-133-17,0 159-15,26 0 0,-26-159 31,27 80-15,-1 159 0,0 25-16,-26-25 15,80 185 1,-54-27 0,1-159-1,-1-52 1,54-54-1,-54-25-15,53-54 16,-52 106-16,52-106 31,1 80-15,-54 79-16,0 26 16,80 212 15,-79-211-16,-27-1-15,26 1 16,-52-107 15,-54-78-15,54 131 0,-27-52-16,-26 52 31,79 133 0,0-26-31,26 158 16,1-132-1,-1-80-15,0 27 32,1-53-32,26-79 31,-27-265 0,-26 317-31,0 1 16,0-1-16,0 1 0,0-1 31,27 54-31,-1 52 16,27 27-1,27 26 1,-54-105-1,-26-1-15,26-26 16,1 0-16,26-26 0,0-54 16,-27 27-16,-26 27 15,27-106 1,-27 52-16,0 54 16,26-27-16,-26 26 0,0 1 15,0 52 1,53 107 15,-26-107-15,-27 27-16,26-26 0,-26-1 0,26 0 15,27 27 17,0-158-17,-53 78-15,53-79 16,-53 53-16,27 0 15,-1-52 1,1 105 0,-1 52-1,0-25 1,27 52-16,-26-26 16,-1 0-16,27 27 15,27-213 32,-1-131-31,-53 237-1,-26 1-15,0-1 0,27 1 16,52 132 15,-26-53-31,-26-1 16,-27-25-16,79 26 31,-26-133-15,-53 1-16,-27 0 15,27 26-15,-158-212 32,78 159-32</inkml:trace>
  <inkml:trace contextRef="#ctx0" brushRef="#br0" timeOffset="-194605.59">37042 23971 0,'-133'-26'31,"133"52"-31,133-26 0,-266 53 16,133-26-16,27 52 15,52-26 1,27-159 15,-79 80-31,-27-27 16,-53-80-1,26 107 1,-26-1-16,-53 133 47,133 53-16,-1-159-31,1 0 16,-27 27-16,26-27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311451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4280329" cy="4280329"/>
          </a:xfrm>
          <a:prstGeom prst="rect">
            <a:avLst/>
          </a:prstGeom>
        </p:spPr>
      </p:pic>
      <p:pic>
        <p:nvPicPr>
          <p:cNvPr id="3" name="Picture 3"/>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4" name="Group 4"/>
          <p:cNvGrpSpPr/>
          <p:nvPr/>
        </p:nvGrpSpPr>
        <p:grpSpPr>
          <a:xfrm>
            <a:off x="8001000" y="2684487"/>
            <a:ext cx="10172700" cy="3602014"/>
            <a:chOff x="0" y="0"/>
            <a:chExt cx="3711029" cy="1913890"/>
          </a:xfrm>
        </p:grpSpPr>
        <p:sp>
          <p:nvSpPr>
            <p:cNvPr id="5" name="Freeform 5"/>
            <p:cNvSpPr/>
            <p:nvPr/>
          </p:nvSpPr>
          <p:spPr>
            <a:xfrm>
              <a:off x="0" y="0"/>
              <a:ext cx="3711029" cy="1913890"/>
            </a:xfrm>
            <a:custGeom>
              <a:avLst/>
              <a:gdLst/>
              <a:ahLst/>
              <a:cxnLst/>
              <a:rect l="l" t="t" r="r" b="b"/>
              <a:pathLst>
                <a:path w="3711029" h="1913890">
                  <a:moveTo>
                    <a:pt x="0" y="0"/>
                  </a:moveTo>
                  <a:lnTo>
                    <a:pt x="3711029" y="0"/>
                  </a:lnTo>
                  <a:lnTo>
                    <a:pt x="3711029" y="1913890"/>
                  </a:lnTo>
                  <a:lnTo>
                    <a:pt x="0" y="1913890"/>
                  </a:lnTo>
                  <a:close/>
                </a:path>
              </a:pathLst>
            </a:custGeom>
            <a:solidFill>
              <a:srgbClr val="F6E977"/>
            </a:solidFill>
          </p:spPr>
        </p:sp>
      </p:grpSp>
      <p:grpSp>
        <p:nvGrpSpPr>
          <p:cNvPr id="6" name="Group 6"/>
          <p:cNvGrpSpPr/>
          <p:nvPr/>
        </p:nvGrpSpPr>
        <p:grpSpPr>
          <a:xfrm>
            <a:off x="17503442" y="0"/>
            <a:ext cx="784558" cy="1829535"/>
            <a:chOff x="0" y="0"/>
            <a:chExt cx="286209" cy="667420"/>
          </a:xfrm>
        </p:grpSpPr>
        <p:sp>
          <p:nvSpPr>
            <p:cNvPr id="7" name="Freeform 7"/>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8" name="Group 8"/>
          <p:cNvGrpSpPr/>
          <p:nvPr/>
        </p:nvGrpSpPr>
        <p:grpSpPr>
          <a:xfrm>
            <a:off x="17503442" y="8909397"/>
            <a:ext cx="784558" cy="2755206"/>
            <a:chOff x="0" y="0"/>
            <a:chExt cx="286209" cy="1005107"/>
          </a:xfrm>
        </p:grpSpPr>
        <p:sp>
          <p:nvSpPr>
            <p:cNvPr id="9" name="Freeform 9"/>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10" name="Group 10"/>
          <p:cNvGrpSpPr/>
          <p:nvPr/>
        </p:nvGrpSpPr>
        <p:grpSpPr>
          <a:xfrm>
            <a:off x="0" y="8494608"/>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rot="5400000">
            <a:off x="-21066" y="0"/>
            <a:ext cx="1795264" cy="1792392"/>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sp>
        <p:nvSpPr>
          <p:cNvPr id="17" name="TextBox 16">
            <a:extLst>
              <a:ext uri="{FF2B5EF4-FFF2-40B4-BE49-F238E27FC236}">
                <a16:creationId xmlns:a16="http://schemas.microsoft.com/office/drawing/2014/main" id="{9115BB45-FE34-B26E-16B6-F614EEB28716}"/>
              </a:ext>
            </a:extLst>
          </p:cNvPr>
          <p:cNvSpPr txBox="1"/>
          <p:nvPr/>
        </p:nvSpPr>
        <p:spPr>
          <a:xfrm>
            <a:off x="8751721" y="3747166"/>
            <a:ext cx="9144000" cy="1323439"/>
          </a:xfrm>
          <a:prstGeom prst="rect">
            <a:avLst/>
          </a:prstGeom>
          <a:noFill/>
        </p:spPr>
        <p:txBody>
          <a:bodyPr wrap="square">
            <a:spAutoFit/>
          </a:bodyPr>
          <a:lstStyle/>
          <a:p>
            <a:endParaRPr lang="en-IN" sz="4000" b="1" dirty="0">
              <a:solidFill>
                <a:schemeClr val="tx1"/>
              </a:solidFill>
            </a:endParaRPr>
          </a:p>
          <a:p>
            <a:pPr marL="285750" indent="-285750">
              <a:buFont typeface="Arial" panose="020B0604020202020204" pitchFamily="34" charset="0"/>
              <a:buChar char="•"/>
            </a:pPr>
            <a:r>
              <a:rPr lang="en-US" sz="4000" b="1" dirty="0"/>
              <a:t>Git and GitHub</a:t>
            </a:r>
            <a:endParaRPr lang="en-IN" sz="4000" b="1" dirty="0">
              <a:solidFill>
                <a:schemeClr val="tx1"/>
              </a:solidFill>
            </a:endParaRPr>
          </a:p>
        </p:txBody>
      </p:sp>
      <p:sp>
        <p:nvSpPr>
          <p:cNvPr id="19" name="TextBox 18">
            <a:extLst>
              <a:ext uri="{FF2B5EF4-FFF2-40B4-BE49-F238E27FC236}">
                <a16:creationId xmlns:a16="http://schemas.microsoft.com/office/drawing/2014/main" id="{F8BC0902-30FB-3E11-A72E-36BD27584D29}"/>
              </a:ext>
            </a:extLst>
          </p:cNvPr>
          <p:cNvSpPr txBox="1"/>
          <p:nvPr/>
        </p:nvSpPr>
        <p:spPr>
          <a:xfrm>
            <a:off x="8686800" y="3122038"/>
            <a:ext cx="9288780" cy="1210011"/>
          </a:xfrm>
          <a:prstGeom prst="rect">
            <a:avLst/>
          </a:prstGeom>
          <a:noFill/>
        </p:spPr>
        <p:txBody>
          <a:bodyPr wrap="square">
            <a:spAutoFit/>
          </a:bodyPr>
          <a:lstStyle/>
          <a:p>
            <a:pPr>
              <a:lnSpc>
                <a:spcPct val="150000"/>
              </a:lnSpc>
            </a:pPr>
            <a:r>
              <a:rPr lang="en-US" sz="5400" b="1" dirty="0">
                <a:solidFill>
                  <a:schemeClr val="tx1"/>
                </a:solidFill>
              </a:rPr>
              <a:t>Today’s Agenda</a:t>
            </a:r>
            <a:endParaRPr lang="en-IN" sz="5400" b="1" dirty="0">
              <a:solidFill>
                <a:schemeClr val="tx1"/>
              </a:solidFill>
            </a:endParaRPr>
          </a:p>
        </p:txBody>
      </p:sp>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D85D8660-2E4C-ABD1-D064-7763CB22B864}"/>
                  </a:ext>
                </a:extLst>
              </p14:cNvPr>
              <p14:cNvContentPartPr/>
              <p14:nvPr/>
            </p14:nvContentPartPr>
            <p14:xfrm>
              <a:off x="200160" y="228600"/>
              <a:ext cx="18078840" cy="8553960"/>
            </p14:xfrm>
          </p:contentPart>
        </mc:Choice>
        <mc:Fallback>
          <p:pic>
            <p:nvPicPr>
              <p:cNvPr id="14" name="Ink 13">
                <a:extLst>
                  <a:ext uri="{FF2B5EF4-FFF2-40B4-BE49-F238E27FC236}">
                    <a16:creationId xmlns:a16="http://schemas.microsoft.com/office/drawing/2014/main" id="{D85D8660-2E4C-ABD1-D064-7763CB22B864}"/>
                  </a:ext>
                </a:extLst>
              </p:cNvPr>
              <p:cNvPicPr/>
              <p:nvPr/>
            </p:nvPicPr>
            <p:blipFill>
              <a:blip r:embed="rId5"/>
              <a:stretch>
                <a:fillRect/>
              </a:stretch>
            </p:blipFill>
            <p:spPr>
              <a:xfrm>
                <a:off x="190800" y="219240"/>
                <a:ext cx="18097560" cy="8572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9F777C96-F928-910D-ABB4-E7D7F42BBBA5}"/>
                  </a:ext>
                </a:extLst>
              </p14:cNvPr>
              <p14:cNvContentPartPr/>
              <p14:nvPr/>
            </p14:nvContentPartPr>
            <p14:xfrm>
              <a:off x="714240" y="200160"/>
              <a:ext cx="17564760" cy="10077840"/>
            </p14:xfrm>
          </p:contentPart>
        </mc:Choice>
        <mc:Fallback>
          <p:pic>
            <p:nvPicPr>
              <p:cNvPr id="15" name="Ink 14">
                <a:extLst>
                  <a:ext uri="{FF2B5EF4-FFF2-40B4-BE49-F238E27FC236}">
                    <a16:creationId xmlns:a16="http://schemas.microsoft.com/office/drawing/2014/main" id="{9F777C96-F928-910D-ABB4-E7D7F42BBBA5}"/>
                  </a:ext>
                </a:extLst>
              </p:cNvPr>
              <p:cNvPicPr/>
              <p:nvPr/>
            </p:nvPicPr>
            <p:blipFill>
              <a:blip r:embed="rId7"/>
              <a:stretch>
                <a:fillRect/>
              </a:stretch>
            </p:blipFill>
            <p:spPr>
              <a:xfrm>
                <a:off x="704880" y="190800"/>
                <a:ext cx="17583480" cy="1009656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8" name="TextBox 17">
            <a:extLst>
              <a:ext uri="{FF2B5EF4-FFF2-40B4-BE49-F238E27FC236}">
                <a16:creationId xmlns:a16="http://schemas.microsoft.com/office/drawing/2014/main" id="{8263D10F-C775-3B72-D905-133EE4CD14B1}"/>
              </a:ext>
            </a:extLst>
          </p:cNvPr>
          <p:cNvSpPr txBox="1"/>
          <p:nvPr/>
        </p:nvSpPr>
        <p:spPr>
          <a:xfrm>
            <a:off x="938675" y="914766"/>
            <a:ext cx="6156438" cy="738664"/>
          </a:xfrm>
          <a:prstGeom prst="rect">
            <a:avLst/>
          </a:prstGeom>
          <a:noFill/>
        </p:spPr>
        <p:txBody>
          <a:bodyPr wrap="square" rtlCol="0">
            <a:spAutoFit/>
          </a:bodyPr>
          <a:lstStyle/>
          <a:p>
            <a:r>
              <a:rPr lang="en-US" sz="4200" b="1" dirty="0"/>
              <a:t>What is Git and GitHub?</a:t>
            </a:r>
            <a:endParaRPr lang="en-IN" sz="4200" b="1" dirty="0"/>
          </a:p>
        </p:txBody>
      </p:sp>
      <p:sp>
        <p:nvSpPr>
          <p:cNvPr id="19" name="TextBox 18">
            <a:extLst>
              <a:ext uri="{FF2B5EF4-FFF2-40B4-BE49-F238E27FC236}">
                <a16:creationId xmlns:a16="http://schemas.microsoft.com/office/drawing/2014/main" id="{0B589D5D-964C-8583-8368-77F900293CDB}"/>
              </a:ext>
            </a:extLst>
          </p:cNvPr>
          <p:cNvSpPr txBox="1"/>
          <p:nvPr/>
        </p:nvSpPr>
        <p:spPr>
          <a:xfrm>
            <a:off x="762001" y="1683869"/>
            <a:ext cx="16580954" cy="5823454"/>
          </a:xfrm>
          <a:prstGeom prst="rect">
            <a:avLst/>
          </a:prstGeom>
          <a:noFill/>
        </p:spPr>
        <p:txBody>
          <a:bodyPr wrap="square" rtlCol="0">
            <a:spAutoFit/>
          </a:bodyPr>
          <a:lstStyle/>
          <a:p>
            <a:pPr marL="514350" indent="-514350">
              <a:lnSpc>
                <a:spcPct val="150000"/>
              </a:lnSpc>
              <a:buFont typeface="Wingdings" panose="05000000000000000000" pitchFamily="2" charset="2"/>
              <a:buChar char="§"/>
            </a:pPr>
            <a:r>
              <a:rPr lang="en-US" sz="3600" dirty="0"/>
              <a:t>It is  a open-source solution.</a:t>
            </a:r>
          </a:p>
          <a:p>
            <a:pPr marL="514350" indent="-514350">
              <a:lnSpc>
                <a:spcPct val="150000"/>
              </a:lnSpc>
              <a:buFont typeface="Wingdings" panose="05000000000000000000" pitchFamily="2" charset="2"/>
              <a:buChar char="§"/>
            </a:pPr>
            <a:r>
              <a:rPr lang="en-US" sz="3600" dirty="0">
                <a:solidFill>
                  <a:srgbClr val="202124"/>
                </a:solidFill>
              </a:rPr>
              <a:t>Git is a version control system that lets you manage and keep track of your source code history. </a:t>
            </a:r>
          </a:p>
          <a:p>
            <a:pPr marL="514350" indent="-514350">
              <a:lnSpc>
                <a:spcPct val="150000"/>
              </a:lnSpc>
              <a:buFont typeface="Wingdings" panose="05000000000000000000" pitchFamily="2" charset="2"/>
              <a:buChar char="§"/>
            </a:pPr>
            <a:r>
              <a:rPr lang="en-US" sz="3600" dirty="0">
                <a:solidFill>
                  <a:srgbClr val="202124"/>
                </a:solidFill>
              </a:rPr>
              <a:t>GitHub is a cloud-based hosting service that lets you manage Git repositories</a:t>
            </a:r>
            <a:r>
              <a:rPr lang="en-US" sz="3600" dirty="0"/>
              <a:t> </a:t>
            </a:r>
          </a:p>
          <a:p>
            <a:pPr marL="514350" indent="-514350">
              <a:lnSpc>
                <a:spcPct val="150000"/>
              </a:lnSpc>
              <a:buFont typeface="Wingdings" panose="05000000000000000000" pitchFamily="2" charset="2"/>
              <a:buChar char="§"/>
            </a:pPr>
            <a:r>
              <a:rPr lang="en-US" sz="3600" dirty="0">
                <a:solidFill>
                  <a:srgbClr val="202124"/>
                </a:solidFill>
              </a:rPr>
              <a:t>GitHub is a code hosting platform for version control and collaboration. It lets you and others work together on projects from anywhere. It includes GitHub essentials like repositories, branches, commits, push and pull requests.</a:t>
            </a:r>
            <a:endParaRPr lang="en-US" sz="3600" dirty="0"/>
          </a:p>
        </p:txBody>
      </p:sp>
    </p:spTree>
    <p:extLst>
      <p:ext uri="{BB962C8B-B14F-4D97-AF65-F5344CB8AC3E}">
        <p14:creationId xmlns:p14="http://schemas.microsoft.com/office/powerpoint/2010/main" val="381197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6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3"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8" name="TextBox 17">
            <a:extLst>
              <a:ext uri="{FF2B5EF4-FFF2-40B4-BE49-F238E27FC236}">
                <a16:creationId xmlns:a16="http://schemas.microsoft.com/office/drawing/2014/main" id="{8263D10F-C775-3B72-D905-133EE4CD14B1}"/>
              </a:ext>
            </a:extLst>
          </p:cNvPr>
          <p:cNvSpPr txBox="1"/>
          <p:nvPr/>
        </p:nvSpPr>
        <p:spPr>
          <a:xfrm>
            <a:off x="1174661" y="952729"/>
            <a:ext cx="6156438" cy="738664"/>
          </a:xfrm>
          <a:prstGeom prst="rect">
            <a:avLst/>
          </a:prstGeom>
          <a:noFill/>
        </p:spPr>
        <p:txBody>
          <a:bodyPr wrap="square" rtlCol="0">
            <a:spAutoFit/>
          </a:bodyPr>
          <a:lstStyle/>
          <a:p>
            <a:r>
              <a:rPr lang="en-US" sz="4200" b="1" dirty="0"/>
              <a:t>Setup GitHub</a:t>
            </a:r>
            <a:endParaRPr lang="en-IN" sz="4200" b="1" dirty="0"/>
          </a:p>
        </p:txBody>
      </p:sp>
      <p:sp>
        <p:nvSpPr>
          <p:cNvPr id="14" name="TextBox 13">
            <a:extLst>
              <a:ext uri="{FF2B5EF4-FFF2-40B4-BE49-F238E27FC236}">
                <a16:creationId xmlns:a16="http://schemas.microsoft.com/office/drawing/2014/main" id="{2A26B0B7-0561-693A-F901-AEC5E092780B}"/>
              </a:ext>
            </a:extLst>
          </p:cNvPr>
          <p:cNvSpPr txBox="1"/>
          <p:nvPr/>
        </p:nvSpPr>
        <p:spPr>
          <a:xfrm>
            <a:off x="762001" y="1668629"/>
            <a:ext cx="16580954" cy="6654450"/>
          </a:xfrm>
          <a:prstGeom prst="rect">
            <a:avLst/>
          </a:prstGeom>
          <a:noFill/>
        </p:spPr>
        <p:txBody>
          <a:bodyPr wrap="square" rtlCol="0">
            <a:spAutoFit/>
          </a:bodyPr>
          <a:lstStyle/>
          <a:p>
            <a:pPr marL="428625" indent="-428625">
              <a:lnSpc>
                <a:spcPct val="150000"/>
              </a:lnSpc>
              <a:buFont typeface="Wingdings" panose="05000000000000000000" pitchFamily="2" charset="2"/>
              <a:buChar char="§"/>
            </a:pPr>
            <a:r>
              <a:rPr lang="en-US" sz="3600" dirty="0"/>
              <a:t>Create an account on </a:t>
            </a:r>
            <a:r>
              <a:rPr lang="en-US" sz="3600" dirty="0" err="1"/>
              <a:t>Github</a:t>
            </a:r>
            <a:r>
              <a:rPr lang="en-IN" sz="3600" dirty="0"/>
              <a:t>: </a:t>
            </a:r>
            <a:r>
              <a:rPr lang="en-IN" sz="3600" dirty="0">
                <a:hlinkClick r:id="rId5"/>
              </a:rPr>
              <a:t>https://github.com/</a:t>
            </a:r>
            <a:endParaRPr lang="en-IN" sz="3600" dirty="0"/>
          </a:p>
          <a:p>
            <a:pPr marL="428625" indent="-428625">
              <a:lnSpc>
                <a:spcPct val="150000"/>
              </a:lnSpc>
              <a:buFont typeface="Wingdings" panose="05000000000000000000" pitchFamily="2" charset="2"/>
              <a:buChar char="§"/>
            </a:pPr>
            <a:r>
              <a:rPr lang="en-IN" sz="3600" dirty="0"/>
              <a:t>Install Git: https://git-scm.com/downloads</a:t>
            </a:r>
          </a:p>
          <a:p>
            <a:pPr marL="428625" indent="-428625">
              <a:lnSpc>
                <a:spcPct val="150000"/>
              </a:lnSpc>
              <a:buFont typeface="Wingdings" panose="05000000000000000000" pitchFamily="2" charset="2"/>
              <a:buChar char="§"/>
            </a:pPr>
            <a:r>
              <a:rPr lang="en-IN" sz="3600" dirty="0"/>
              <a:t> Create a repository on GitHub.</a:t>
            </a:r>
          </a:p>
          <a:p>
            <a:pPr marL="428625" indent="-428625">
              <a:lnSpc>
                <a:spcPct val="150000"/>
              </a:lnSpc>
              <a:buFont typeface="Wingdings" panose="05000000000000000000" pitchFamily="2" charset="2"/>
              <a:buChar char="§"/>
            </a:pPr>
            <a:r>
              <a:rPr lang="en-IN" sz="3600" dirty="0"/>
              <a:t>Add you local code to GitHub, using git bash (Commands are already mentioned on the page, when  you create  a repository).</a:t>
            </a:r>
          </a:p>
          <a:p>
            <a:pPr marL="428625" indent="-428625">
              <a:lnSpc>
                <a:spcPct val="150000"/>
              </a:lnSpc>
              <a:buFont typeface="Wingdings" panose="05000000000000000000" pitchFamily="2" charset="2"/>
              <a:buChar char="§"/>
            </a:pPr>
            <a:r>
              <a:rPr lang="en-IN" sz="3600" b="1" dirty="0"/>
              <a:t>Documentation</a:t>
            </a:r>
            <a:r>
              <a:rPr lang="en-IN" sz="3600" dirty="0"/>
              <a:t>: https://docs.github.com/en/get-started/getting-started-with-git/setting-your-username-in-git</a:t>
            </a:r>
          </a:p>
          <a:p>
            <a:pPr marL="428625" indent="-428625">
              <a:lnSpc>
                <a:spcPct val="150000"/>
              </a:lnSpc>
              <a:buFont typeface="Wingdings" panose="05000000000000000000" pitchFamily="2" charset="2"/>
              <a:buChar char="§"/>
            </a:pPr>
            <a:endParaRPr lang="en-US" sz="3600" dirty="0"/>
          </a:p>
        </p:txBody>
      </p:sp>
    </p:spTree>
    <p:extLst>
      <p:ext uri="{BB962C8B-B14F-4D97-AF65-F5344CB8AC3E}">
        <p14:creationId xmlns:p14="http://schemas.microsoft.com/office/powerpoint/2010/main" val="2322782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1061</TotalTime>
  <Words>162</Words>
  <Application>Microsoft Office PowerPoint</Application>
  <PresentationFormat>Custom</PresentationFormat>
  <Paragraphs>15</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SLC PPT - Content</dc:title>
  <cp:lastModifiedBy>urvashi singla</cp:lastModifiedBy>
  <cp:revision>88</cp:revision>
  <dcterms:created xsi:type="dcterms:W3CDTF">2006-08-16T00:00:00Z</dcterms:created>
  <dcterms:modified xsi:type="dcterms:W3CDTF">2024-11-22T15:06:57Z</dcterms:modified>
  <dc:identifier>DAFBHbFhJSU</dc:identifier>
</cp:coreProperties>
</file>