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7" r:id="rId2"/>
    <p:sldId id="328" r:id="rId3"/>
    <p:sldId id="329" r:id="rId4"/>
    <p:sldId id="338" r:id="rId5"/>
    <p:sldId id="333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622" autoAdjust="0"/>
  </p:normalViewPr>
  <p:slideViewPr>
    <p:cSldViewPr>
      <p:cViewPr varScale="1">
        <p:scale>
          <a:sx n="42" d="100"/>
          <a:sy n="42" d="100"/>
        </p:scale>
        <p:origin x="62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45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5201424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09344" y="3539442"/>
            <a:ext cx="91440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44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/>
              <a:t>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tx1"/>
                </a:solidFill>
              </a:rPr>
              <a:t>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/>
              <a:t>Selectors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5F52F28-91C2-77E1-E72A-1BE26A994ACE}"/>
              </a:ext>
            </a:extLst>
          </p:cNvPr>
          <p:cNvSpPr txBox="1"/>
          <p:nvPr/>
        </p:nvSpPr>
        <p:spPr>
          <a:xfrm>
            <a:off x="1144181" y="914766"/>
            <a:ext cx="9965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DOM: Document Object Model</a:t>
            </a:r>
          </a:p>
          <a:p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2F1B28-DA62-3C17-BB6D-B00DFED9838A}"/>
              </a:ext>
            </a:extLst>
          </p:cNvPr>
          <p:cNvSpPr txBox="1"/>
          <p:nvPr/>
        </p:nvSpPr>
        <p:spPr>
          <a:xfrm>
            <a:off x="924794" y="2303478"/>
            <a:ext cx="164384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Structuring your web elements is DOM.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DOM creates a document object model of the page, when a page is loaded.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DOM is a tree like structure.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Dom  is the standard object model &amp; programming interface for HTML. It defines: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Html elements as objects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Properties of HTML elements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DOM Methods to access all HTML elements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Events for html elements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To manipulate elements based on class &amp; id</a:t>
            </a:r>
          </a:p>
        </p:txBody>
      </p:sp>
    </p:spTree>
    <p:extLst>
      <p:ext uri="{BB962C8B-B14F-4D97-AF65-F5344CB8AC3E}">
        <p14:creationId xmlns:p14="http://schemas.microsoft.com/office/powerpoint/2010/main" val="255452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B180CB-61B8-792D-50BF-D45DCA90CAEA}"/>
              </a:ext>
            </a:extLst>
          </p:cNvPr>
          <p:cNvSpPr txBox="1"/>
          <p:nvPr/>
        </p:nvSpPr>
        <p:spPr>
          <a:xfrm>
            <a:off x="1213808" y="914766"/>
            <a:ext cx="736408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DOM: Document Object Model</a:t>
            </a:r>
          </a:p>
          <a:p>
            <a:pPr>
              <a:spcAft>
                <a:spcPts val="900"/>
              </a:spcAft>
            </a:pPr>
            <a:endParaRPr lang="ru-RU" sz="4200" b="1" dirty="0"/>
          </a:p>
        </p:txBody>
      </p:sp>
      <p:pic>
        <p:nvPicPr>
          <p:cNvPr id="15" name="Picture 2" descr="JavaScript HTML DOM">
            <a:extLst>
              <a:ext uri="{FF2B5EF4-FFF2-40B4-BE49-F238E27FC236}">
                <a16:creationId xmlns:a16="http://schemas.microsoft.com/office/drawing/2014/main" id="{DFCBE5C5-2F77-7962-EC43-AE881EAB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676" y="2685312"/>
            <a:ext cx="11371823" cy="622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52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DOM</a:t>
            </a:r>
            <a:endParaRPr lang="en-IN" sz="4400" b="1" i="0" dirty="0">
              <a:effectLst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3BB8DD-4C7C-18BA-5833-900309102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718" y="3646383"/>
            <a:ext cx="12120563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0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Selectors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F28E7-D22B-8966-F302-D33720B9C494}"/>
              </a:ext>
            </a:extLst>
          </p:cNvPr>
          <p:cNvSpPr txBox="1"/>
          <p:nvPr/>
        </p:nvSpPr>
        <p:spPr>
          <a:xfrm>
            <a:off x="1144181" y="2101784"/>
            <a:ext cx="16149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0" i="0" dirty="0" err="1">
                <a:solidFill>
                  <a:srgbClr val="000000"/>
                </a:solidFill>
                <a:effectLst/>
                <a:latin typeface="+mn-lt"/>
              </a:rPr>
              <a:t>getElementById</a:t>
            </a:r>
            <a:endParaRPr lang="en-IN" sz="3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0" i="0" dirty="0" err="1">
                <a:solidFill>
                  <a:srgbClr val="000000"/>
                </a:solidFill>
                <a:effectLst/>
                <a:latin typeface="+mn-lt"/>
              </a:rPr>
              <a:t>getElementsByClassname</a:t>
            </a:r>
            <a:endParaRPr lang="en-IN" sz="3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0" i="0" dirty="0" err="1">
                <a:solidFill>
                  <a:srgbClr val="000000"/>
                </a:solidFill>
                <a:effectLst/>
                <a:latin typeface="+mn-lt"/>
              </a:rPr>
              <a:t>getElementsByTag</a:t>
            </a:r>
            <a:endParaRPr lang="en-IN" sz="3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rgbClr val="000000"/>
                </a:solidFill>
                <a:effectLst/>
                <a:latin typeface="+mn-lt"/>
              </a:rPr>
              <a:t>Query Selectors</a:t>
            </a:r>
            <a:endParaRPr lang="en-IN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13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95</Words>
  <Application>Microsoft Office PowerPoint</Application>
  <PresentationFormat>Custom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121</cp:revision>
  <dcterms:created xsi:type="dcterms:W3CDTF">2006-08-16T00:00:00Z</dcterms:created>
  <dcterms:modified xsi:type="dcterms:W3CDTF">2024-11-27T16:52:05Z</dcterms:modified>
  <dc:identifier>DAFBHbFhJSU</dc:identifier>
</cp:coreProperties>
</file>