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350" r:id="rId3"/>
    <p:sldId id="347" r:id="rId4"/>
    <p:sldId id="339" r:id="rId5"/>
    <p:sldId id="333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1:2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1004 0 0,'0'0'464'0'0,"-16"0"-364"0"0,-6 0-608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1:4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1388 0 0,'-10'0'608'0'0,"4"0"-124"0"0,-1 3-44 0 0,4-3-72 0 0,0 0 0 0 0,0 0 160 0 0,0 0-276 0 0,3 3-28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1:5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24 968 0 0,'-70'-6'324'0'0,"-1"-3"8"0"0,4 3-112 0 0,3 3-12 0 0,-3 3-20 0 0,32 0-72 0 0,-20 0 56 0 0,-6 0-200 0 0,4 0-64 0 0,-7 0-88 0 0,9 0-140 0 0,1 0-240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2:0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148 259 880 0 0,'0'0'4090'0'0,"-18"-12"10246"0"0,11 12-13485 0 0,12 0 847 0 0,-5 0-1501 0 0,-1-13-8422 0 0,0 9 8090 0 0,0 0 0 0 0,0 0-1 0 0,0 0 1 0 0,-1 0-1 0 0,1 1 1 0 0,-1-1 0 0 0,0 1-1 0 0,0-1 1 0 0,-1 1 0 0 0,1 0-1 0 0,-1 0 1 0 0,0 0 0 0 0,-4-4-1 0 0,-8-11-430 0 0,6 5-145 0 0,1-1 1 0 0,1 0 0 0 0,-10-26 0 0 0,-1-2-683 0 0,-4 3 174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en-US/docs/Web/HTTP/Statu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24971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16413"/>
            <a:chOff x="0" y="0"/>
            <a:chExt cx="3711029" cy="13972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397266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1721" y="3704183"/>
            <a:ext cx="9144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HTTP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b="1" dirty="0"/>
          </a:p>
          <a:p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1DB975F-F292-A1F3-93CC-C71C3E4F2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15" y="2347648"/>
            <a:ext cx="16011986" cy="65762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D02BAE1-6F00-0455-7582-7115A0FE03CE}"/>
                  </a:ext>
                </a:extLst>
              </p14:cNvPr>
              <p14:cNvContentPartPr/>
              <p14:nvPr/>
            </p14:nvContentPartPr>
            <p14:xfrm>
              <a:off x="12182280" y="5182560"/>
              <a:ext cx="1404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D02BAE1-6F00-0455-7582-7115A0FE0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3640" y="517356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6139944-CC03-C601-B962-407DC05DC859}"/>
                  </a:ext>
                </a:extLst>
              </p14:cNvPr>
              <p14:cNvContentPartPr/>
              <p14:nvPr/>
            </p14:nvContentPartPr>
            <p14:xfrm>
              <a:off x="8212200" y="6210720"/>
              <a:ext cx="12960" cy="2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6139944-CC03-C601-B962-407DC05DC8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3560" y="6201720"/>
                <a:ext cx="30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99DD10E-6272-CEF0-35D4-4DF0F048C0AF}"/>
                  </a:ext>
                </a:extLst>
              </p14:cNvPr>
              <p14:cNvContentPartPr/>
              <p14:nvPr/>
            </p14:nvContentPartPr>
            <p14:xfrm>
              <a:off x="9538440" y="5740920"/>
              <a:ext cx="259560" cy="90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99DD10E-6272-CEF0-35D4-4DF0F048C0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29440" y="5731920"/>
                <a:ext cx="277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161CEAB-4BF3-9316-7194-2C01E8FF343E}"/>
                  </a:ext>
                </a:extLst>
              </p14:cNvPr>
              <p14:cNvContentPartPr/>
              <p14:nvPr/>
            </p14:nvContentPartPr>
            <p14:xfrm>
              <a:off x="11985360" y="7167600"/>
              <a:ext cx="53280" cy="932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161CEAB-4BF3-9316-7194-2C01E8FF3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76360" y="7158960"/>
                <a:ext cx="7092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55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What is HTTP request?</a:t>
            </a:r>
          </a:p>
          <a:p>
            <a:endParaRPr lang="en-IN" sz="4200" b="1" dirty="0"/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186DC-2B92-FB27-E498-D2B0FADCD789}"/>
              </a:ext>
            </a:extLst>
          </p:cNvPr>
          <p:cNvSpPr txBox="1"/>
          <p:nvPr/>
        </p:nvSpPr>
        <p:spPr>
          <a:xfrm>
            <a:off x="689836" y="2107539"/>
            <a:ext cx="1752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An HTTP request is made by a client, to a named host, which is located on a server. The aim of the request is to access a resource on the server. To make the request, the client uses components of a URL (Uniform Resource Locator), which includes the information needed to access the resource.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202124"/>
                </a:solidFill>
                <a:latin typeface="arial" panose="020B0604020202020204" pitchFamily="34" charset="0"/>
              </a:rPr>
              <a:t>HTTP methods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: get(), post(), update(), delete()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202124"/>
                </a:solidFill>
                <a:latin typeface="arial" panose="020B0604020202020204" pitchFamily="34" charset="0"/>
              </a:rPr>
              <a:t>HTTP status code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:  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  <a:hlinkClick r:id="rId4"/>
              </a:rPr>
              <a:t>https://developer.mozilla.org/en-US/docs/Web/HTTP/Status</a:t>
            </a:r>
            <a:endParaRPr lang="en-US" sz="3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3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An HTTP header is a field of an HTTP request or response that passes additional context and metadata about the request or response. For example, a request message can use headers to indicate it's preferred media formats, while a response can use header to indicate the media format of the returned body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08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AJAX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4C31B-C010-C2B6-9840-883270BA83BA}"/>
              </a:ext>
            </a:extLst>
          </p:cNvPr>
          <p:cNvSpPr txBox="1"/>
          <p:nvPr/>
        </p:nvSpPr>
        <p:spPr>
          <a:xfrm>
            <a:off x="914666" y="1947753"/>
            <a:ext cx="16992334" cy="749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AJAX stands for  Asynchronous JavaScript And XML. AJAX allows web pages to be updated asynchronously by exchanging data with a web server behind the scenes. This means that it is possible to update parts of a web page, without reloading the whole page.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AJAX is not a programming language.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AJAX just uses a combination of:</a:t>
            </a:r>
          </a:p>
          <a:p>
            <a:pPr lvl="4"/>
            <a:r>
              <a:rPr lang="en-US" sz="3600" dirty="0"/>
              <a:t>	</a:t>
            </a:r>
            <a:r>
              <a:rPr lang="en-US" sz="3600" dirty="0">
                <a:solidFill>
                  <a:srgbClr val="000000"/>
                </a:solidFill>
              </a:rPr>
              <a:t>A browser built-in </a:t>
            </a:r>
            <a:r>
              <a:rPr lang="en-US" sz="3600" dirty="0" err="1">
                <a:solidFill>
                  <a:srgbClr val="000000"/>
                </a:solidFill>
              </a:rPr>
              <a:t>XMLHttpRequest</a:t>
            </a:r>
            <a:r>
              <a:rPr lang="en-US" sz="3600" dirty="0">
                <a:solidFill>
                  <a:srgbClr val="000000"/>
                </a:solidFill>
              </a:rPr>
              <a:t> object (to request data from a web server)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	JavaScript and HTML DOM (to display or use the data)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1C3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1C3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indent="-571500" fontAlgn="base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indent="-571500" fontAlgn="base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0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Asynchronous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45D23-7D0C-2F05-A7AA-F0E18F1B1458}"/>
              </a:ext>
            </a:extLst>
          </p:cNvPr>
          <p:cNvSpPr txBox="1"/>
          <p:nvPr/>
        </p:nvSpPr>
        <p:spPr>
          <a:xfrm>
            <a:off x="1067251" y="1810545"/>
            <a:ext cx="16149705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Functions running in parallel with other functions are called asynchronous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Ways to make JavaScript Asynchronous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Callbacks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Promises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Async/await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6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513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270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237</cp:revision>
  <dcterms:created xsi:type="dcterms:W3CDTF">2006-08-16T00:00:00Z</dcterms:created>
  <dcterms:modified xsi:type="dcterms:W3CDTF">2024-12-11T15:05:02Z</dcterms:modified>
  <dc:identifier>DAFBHbFhJSU</dc:identifier>
</cp:coreProperties>
</file>