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2"/>
    <p:sldId id="333" r:id="rId3"/>
    <p:sldId id="335" r:id="rId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24971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16413"/>
            <a:chOff x="0" y="0"/>
            <a:chExt cx="3711029" cy="13972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397266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3704183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err="1"/>
              <a:t>Axios</a:t>
            </a:r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/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Asynchronous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45D23-7D0C-2F05-A7AA-F0E18F1B1458}"/>
              </a:ext>
            </a:extLst>
          </p:cNvPr>
          <p:cNvSpPr txBox="1"/>
          <p:nvPr/>
        </p:nvSpPr>
        <p:spPr>
          <a:xfrm>
            <a:off x="1067251" y="1810545"/>
            <a:ext cx="16149705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Functions running in parallel with other functions are called asynchronous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Ways to make JavaScript Asynchronous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Callbacks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Promises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Async/await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Axios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4133B-1CEA-6BC1-2FE0-0F060AB791F7}"/>
              </a:ext>
            </a:extLst>
          </p:cNvPr>
          <p:cNvSpPr txBox="1"/>
          <p:nvPr/>
        </p:nvSpPr>
        <p:spPr>
          <a:xfrm>
            <a:off x="935664" y="1891907"/>
            <a:ext cx="14566605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is a modern, Promise-based HTTP client library.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555555"/>
                </a:solidFill>
              </a:rPr>
              <a:t> This means that </a:t>
            </a: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is used to send an HTTP request and handle their responses, all using JavaScript's promises.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supports both Node.js and JavaScript in the browser.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69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239</cp:revision>
  <dcterms:created xsi:type="dcterms:W3CDTF">2006-08-16T00:00:00Z</dcterms:created>
  <dcterms:modified xsi:type="dcterms:W3CDTF">2024-12-13T07:50:03Z</dcterms:modified>
  <dc:identifier>DAFBHbFhJSU</dc:identifier>
</cp:coreProperties>
</file>