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318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Form </a:t>
            </a:r>
            <a:r>
              <a:rPr lang="en-GB" sz="1500" b="1" dirty="0" err="1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Elememts</a:t>
            </a:r>
            <a:endParaRPr lang="en-GB" sz="15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Iframe</a:t>
            </a:r>
            <a:b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12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448816" y="610240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39142-3DC1-ADA1-46CA-049E6C3FCE52}"/>
              </a:ext>
            </a:extLst>
          </p:cNvPr>
          <p:cNvSpPr txBox="1"/>
          <p:nvPr/>
        </p:nvSpPr>
        <p:spPr>
          <a:xfrm>
            <a:off x="514350" y="965849"/>
            <a:ext cx="82904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Forms is used to collect user input.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Elements: label input, select, option, </a:t>
            </a:r>
            <a:r>
              <a:rPr lang="en-US" sz="1800" dirty="0" err="1"/>
              <a:t>textarea</a:t>
            </a:r>
            <a:r>
              <a:rPr lang="en-US" sz="1800" dirty="0"/>
              <a:t>, button, </a:t>
            </a:r>
            <a:r>
              <a:rPr lang="en-US" sz="1800" dirty="0" err="1"/>
              <a:t>fieldset</a:t>
            </a:r>
            <a:r>
              <a:rPr lang="en-US" sz="1800" dirty="0"/>
              <a:t>, legend.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Attributes: method, target, action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 err="1"/>
              <a:t>Iframe</a:t>
            </a: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776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61</Words>
  <Application>Microsoft Office PowerPoint</Application>
  <PresentationFormat>On-screen Show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76</cp:revision>
  <dcterms:modified xsi:type="dcterms:W3CDTF">2024-10-28T16:12:56Z</dcterms:modified>
</cp:coreProperties>
</file>