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15"/>
  </p:notesMasterIdLst>
  <p:sldIdLst>
    <p:sldId id="256" r:id="rId3"/>
    <p:sldId id="257" r:id="rId4"/>
    <p:sldId id="328" r:id="rId5"/>
    <p:sldId id="334" r:id="rId6"/>
    <p:sldId id="336" r:id="rId7"/>
    <p:sldId id="320" r:id="rId8"/>
    <p:sldId id="316" r:id="rId9"/>
    <p:sldId id="331" r:id="rId10"/>
    <p:sldId id="318" r:id="rId11"/>
    <p:sldId id="329" r:id="rId12"/>
    <p:sldId id="264" r:id="rId13"/>
    <p:sldId id="263" r:id="rId14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11b9594e4_6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11b9594e4_6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a56a501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ea56a501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a56a5013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a56a5013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32e99b63a_2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132e99b63a_2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mabetter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01">
  <p:cSld name="Title Slide 0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48739" y="353676"/>
            <a:ext cx="2122282" cy="105401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7"/>
          <p:cNvSpPr/>
          <p:nvPr/>
        </p:nvSpPr>
        <p:spPr>
          <a:xfrm>
            <a:off x="324853" y="1407695"/>
            <a:ext cx="6324000" cy="34434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520303" y="1609724"/>
            <a:ext cx="5781900" cy="25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/>
          <p:nvPr/>
        </p:nvSpPr>
        <p:spPr>
          <a:xfrm>
            <a:off x="469770" y="4511842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3" name="Google Shape;73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 02">
  <p:cSld name="Title &amp; Content 0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5400"/>
              <a:buFont typeface="Arial"/>
              <a:buNone/>
              <a:defRPr sz="54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7" name="Google Shape;77;p19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8" name="Google Shape;78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72" y="401522"/>
            <a:ext cx="2692666" cy="27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">
  <p:cSld name="Ab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3030494" y="0"/>
            <a:ext cx="61134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1"/>
          <p:cNvSpPr txBox="1"/>
          <p:nvPr/>
        </p:nvSpPr>
        <p:spPr>
          <a:xfrm>
            <a:off x="454111" y="417040"/>
            <a:ext cx="22056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b="1" i="0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rPr>
              <a:t>About</a:t>
            </a:r>
            <a:endParaRPr sz="1100"/>
          </a:p>
        </p:txBody>
      </p:sp>
      <p:sp>
        <p:nvSpPr>
          <p:cNvPr id="87" name="Google Shape;87;p21"/>
          <p:cNvSpPr txBox="1"/>
          <p:nvPr/>
        </p:nvSpPr>
        <p:spPr>
          <a:xfrm>
            <a:off x="3679224" y="713603"/>
            <a:ext cx="5010600" cy="17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is a learner-centric career growth institute, that provides T.R.U.E. learning to every ambitious growth aspirant, enabling them to acquire the skills of tomorrow and get assured results.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are revolutionising the way skills, experiences, and learning outcomes are delivered online. Join the largest tech community and fast forward your career with AlmaBetter.</a:t>
            </a:r>
            <a:endParaRPr sz="11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375386" y="36806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0" name="Google Shape;90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5895" y="4748764"/>
            <a:ext cx="570095" cy="19734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2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7673700" cy="25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Number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65539" y="4743467"/>
            <a:ext cx="570452" cy="197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385" y="4800896"/>
            <a:ext cx="830146" cy="13991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924025" y="1651285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body" idx="2"/>
          </p:nvPr>
        </p:nvSpPr>
        <p:spPr>
          <a:xfrm>
            <a:off x="3492767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3"/>
          </p:nvPr>
        </p:nvSpPr>
        <p:spPr>
          <a:xfrm>
            <a:off x="6061509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4"/>
          </p:nvPr>
        </p:nvSpPr>
        <p:spPr>
          <a:xfrm>
            <a:off x="924026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5"/>
          </p:nvPr>
        </p:nvSpPr>
        <p:spPr>
          <a:xfrm>
            <a:off x="3492767" y="3017063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6"/>
          </p:nvPr>
        </p:nvSpPr>
        <p:spPr>
          <a:xfrm>
            <a:off x="6061509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&amp; Numbers">
  <p:cSld name="Content &amp; Number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4"/>
          <p:cNvSpPr txBox="1">
            <a:spLocks noGrp="1"/>
          </p:cNvSpPr>
          <p:nvPr>
            <p:ph type="body" idx="1"/>
          </p:nvPr>
        </p:nvSpPr>
        <p:spPr>
          <a:xfrm>
            <a:off x="5262614" y="369871"/>
            <a:ext cx="2894700" cy="15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9000"/>
              <a:buFont typeface="Arial"/>
              <a:buNone/>
              <a:defRPr sz="90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body" idx="2"/>
          </p:nvPr>
        </p:nvSpPr>
        <p:spPr>
          <a:xfrm>
            <a:off x="5262614" y="2142545"/>
            <a:ext cx="28947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3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body" idx="4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09" name="Google Shape;109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Image">
  <p:cSld name="Content with Imag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>
            <a:spLocks noGrp="1"/>
          </p:cNvSpPr>
          <p:nvPr>
            <p:ph type="body" idx="1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3" name="Google Shape;113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5"/>
          <p:cNvSpPr>
            <a:spLocks noGrp="1"/>
          </p:cNvSpPr>
          <p:nvPr>
            <p:ph type="pic" idx="3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er">
  <p:cSld name="Breaker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6"/>
          <p:cNvSpPr txBox="1">
            <a:spLocks noGrp="1"/>
          </p:cNvSpPr>
          <p:nvPr>
            <p:ph type="body" idx="1"/>
          </p:nvPr>
        </p:nvSpPr>
        <p:spPr>
          <a:xfrm>
            <a:off x="1540042" y="1913898"/>
            <a:ext cx="6063900" cy="13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26752" y="4314287"/>
            <a:ext cx="3658701" cy="3763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7"/>
          <p:cNvSpPr txBox="1"/>
          <p:nvPr/>
        </p:nvSpPr>
        <p:spPr>
          <a:xfrm>
            <a:off x="658544" y="3865409"/>
            <a:ext cx="2659500" cy="10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Edutech Pvt. Ltd.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4th Floor, 133/2, Janardhan Towers,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Residency Road, Bengaluru 560025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www.almabetter.com</a:t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+91-9513166012 / +91-9513164998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 txBox="1"/>
          <p:nvPr/>
        </p:nvSpPr>
        <p:spPr>
          <a:xfrm>
            <a:off x="545348" y="480693"/>
            <a:ext cx="50985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you.</a:t>
            </a:r>
            <a:endParaRPr sz="1100"/>
          </a:p>
        </p:txBody>
      </p:sp>
      <p:sp>
        <p:nvSpPr>
          <p:cNvPr id="123" name="Google Shape;123;p27"/>
          <p:cNvSpPr/>
          <p:nvPr/>
        </p:nvSpPr>
        <p:spPr>
          <a:xfrm>
            <a:off x="658544" y="1586872"/>
            <a:ext cx="2659500" cy="1080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2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/>
        </p:nvSpPr>
        <p:spPr>
          <a:xfrm>
            <a:off x="446900" y="11882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Welcome to </a:t>
            </a:r>
            <a:endParaRPr sz="4800" b="1">
              <a:solidFill>
                <a:srgbClr val="FFFFFF"/>
              </a:solidFill>
            </a:endParaRPr>
          </a:p>
        </p:txBody>
      </p:sp>
      <p:sp>
        <p:nvSpPr>
          <p:cNvPr id="131" name="Google Shape;131;p30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0"/>
          <p:cNvSpPr txBox="1"/>
          <p:nvPr/>
        </p:nvSpPr>
        <p:spPr>
          <a:xfrm>
            <a:off x="516975" y="3653925"/>
            <a:ext cx="6545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New age upskilling platform for high growth careers</a:t>
            </a:r>
            <a:endParaRPr sz="17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525775" y="2037800"/>
            <a:ext cx="3759027" cy="73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2;p30">
            <a:extLst>
              <a:ext uri="{FF2B5EF4-FFF2-40B4-BE49-F238E27FC236}">
                <a16:creationId xmlns:a16="http://schemas.microsoft.com/office/drawing/2014/main" id="{45A30687-11AF-2562-A0DA-DD59DE3F92F6}"/>
              </a:ext>
            </a:extLst>
          </p:cNvPr>
          <p:cNvSpPr txBox="1"/>
          <p:nvPr/>
        </p:nvSpPr>
        <p:spPr>
          <a:xfrm>
            <a:off x="6509842" y="4201830"/>
            <a:ext cx="2109372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By </a:t>
            </a:r>
            <a:r>
              <a:rPr lang="en-GB" sz="17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Urvshi</a:t>
            </a: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Singla</a:t>
            </a:r>
            <a:endParaRPr sz="17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9815" y="0"/>
            <a:ext cx="1163811" cy="116381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8072956" y="4072456"/>
            <a:ext cx="1071044" cy="107104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14350" y="684157"/>
            <a:ext cx="3070438" cy="272859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CE3DFA2-83DF-939D-2719-FA5A5391A9C8}"/>
              </a:ext>
            </a:extLst>
          </p:cNvPr>
          <p:cNvSpPr txBox="1"/>
          <p:nvPr/>
        </p:nvSpPr>
        <p:spPr>
          <a:xfrm>
            <a:off x="572091" y="499132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Display</a:t>
            </a:r>
            <a:endParaRPr lang="en-IN" sz="21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874059-ADAD-8F15-DD0A-B0D7D261EBBB}"/>
              </a:ext>
            </a:extLst>
          </p:cNvPr>
          <p:cNvSpPr txBox="1"/>
          <p:nvPr/>
        </p:nvSpPr>
        <p:spPr>
          <a:xfrm>
            <a:off x="514350" y="998431"/>
            <a:ext cx="82904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The Display property is the most important CSS property for controlling layout.</a:t>
            </a:r>
          </a:p>
          <a:p>
            <a:r>
              <a:rPr lang="en-US" sz="1800" dirty="0"/>
              <a:t>The display property specifies if/how an element is displayed.</a:t>
            </a:r>
          </a:p>
          <a:p>
            <a:r>
              <a:rPr lang="en-US" sz="1800" dirty="0"/>
              <a:t>Every HTML element has a default display value depending on what type of element it is. The default display value for most elements is </a:t>
            </a:r>
            <a:r>
              <a:rPr lang="en-IN" sz="1800" dirty="0"/>
              <a:t>Block or inline</a:t>
            </a:r>
          </a:p>
        </p:txBody>
      </p:sp>
    </p:spTree>
    <p:extLst>
      <p:ext uri="{BB962C8B-B14F-4D97-AF65-F5344CB8AC3E}">
        <p14:creationId xmlns:p14="http://schemas.microsoft.com/office/powerpoint/2010/main" val="1908418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Q &amp; </a:t>
            </a:r>
            <a:r>
              <a:rPr lang="en-GB" sz="4800" b="1">
                <a:solidFill>
                  <a:srgbClr val="F00037"/>
                </a:solidFill>
              </a:rPr>
              <a:t>A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206" name="Google Shape;206;p38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8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Thank </a:t>
            </a:r>
            <a:r>
              <a:rPr lang="en-GB" sz="4800" b="1">
                <a:solidFill>
                  <a:srgbClr val="F00037"/>
                </a:solidFill>
              </a:rPr>
              <a:t>You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199" name="Google Shape;199;p37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0" name="Google Shape;200;p37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body" idx="1"/>
          </p:nvPr>
        </p:nvSpPr>
        <p:spPr>
          <a:xfrm>
            <a:off x="735160" y="12951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177800" lvl="0" indent="-177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GB" sz="3600"/>
              <a:t>Session Agenda</a:t>
            </a:r>
            <a:endParaRPr sz="3600">
              <a:solidFill>
                <a:srgbClr val="F00037"/>
              </a:solidFill>
            </a:endParaRPr>
          </a:p>
        </p:txBody>
      </p:sp>
      <p:sp>
        <p:nvSpPr>
          <p:cNvPr id="140" name="Google Shape;140;p31"/>
          <p:cNvSpPr txBox="1"/>
          <p:nvPr/>
        </p:nvSpPr>
        <p:spPr>
          <a:xfrm>
            <a:off x="735150" y="1339275"/>
            <a:ext cx="7273470" cy="215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+mn-lt"/>
              </a:rPr>
              <a:t>Text, Font, Specificity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+mn-lt"/>
              </a:rPr>
              <a:t>Background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+mn-lt"/>
              </a:rPr>
              <a:t>Specificity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+mn-lt"/>
              </a:rPr>
              <a:t>Display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+mn-lt"/>
              </a:rPr>
              <a:t>Flex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+mn-lt"/>
              </a:rPr>
              <a:t>Position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+mn-lt"/>
              </a:rPr>
              <a:t>Animation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41" name="Google Shape;141;p31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9815" y="0"/>
            <a:ext cx="1163811" cy="116381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8072956" y="4072456"/>
            <a:ext cx="1071044" cy="107104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14350" y="684157"/>
            <a:ext cx="3070438" cy="272859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CE3DFA2-83DF-939D-2719-FA5A5391A9C8}"/>
              </a:ext>
            </a:extLst>
          </p:cNvPr>
          <p:cNvSpPr txBox="1"/>
          <p:nvPr/>
        </p:nvSpPr>
        <p:spPr>
          <a:xfrm>
            <a:off x="438283" y="612837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Text</a:t>
            </a:r>
            <a:endParaRPr lang="en-IN" sz="21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82760A-4AC5-C98A-5B52-50077776F429}"/>
              </a:ext>
            </a:extLst>
          </p:cNvPr>
          <p:cNvSpPr txBox="1"/>
          <p:nvPr/>
        </p:nvSpPr>
        <p:spPr>
          <a:xfrm>
            <a:off x="391388" y="945954"/>
            <a:ext cx="82904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CSS has a lot of properties for formatting text.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color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text-alignment 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vertical-alignment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text-decoration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text-transform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text-</a:t>
            </a:r>
            <a:r>
              <a:rPr lang="en-US" sz="1800" dirty="0" err="1">
                <a:solidFill>
                  <a:schemeClr val="tx1"/>
                </a:solidFill>
              </a:rPr>
              <a:t>identation</a:t>
            </a:r>
            <a:endParaRPr lang="en-US" sz="1800" dirty="0">
              <a:solidFill>
                <a:schemeClr val="tx1"/>
              </a:solidFill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957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9815" y="0"/>
            <a:ext cx="1163811" cy="116381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8072956" y="4072456"/>
            <a:ext cx="1071044" cy="107104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14350" y="684157"/>
            <a:ext cx="3070438" cy="272859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CE3DFA2-83DF-939D-2719-FA5A5391A9C8}"/>
              </a:ext>
            </a:extLst>
          </p:cNvPr>
          <p:cNvSpPr txBox="1"/>
          <p:nvPr/>
        </p:nvSpPr>
        <p:spPr>
          <a:xfrm>
            <a:off x="514350" y="613692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Font</a:t>
            </a:r>
            <a:endParaRPr lang="en-IN" sz="21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E069F8-F016-0F73-4F54-30B9DB8E9055}"/>
              </a:ext>
            </a:extLst>
          </p:cNvPr>
          <p:cNvSpPr txBox="1"/>
          <p:nvPr/>
        </p:nvSpPr>
        <p:spPr>
          <a:xfrm>
            <a:off x="391388" y="945954"/>
            <a:ext cx="82904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Choosing the right font has a huge impact on how the readers experience a website.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The right font can create a strong identity for your brand.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Using a font that is easy to read is important. The font adds value to your text. It is also important to choose the correct color and text size for the font.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Font-family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Font style 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Font-weight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47190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9815" y="0"/>
            <a:ext cx="1163811" cy="116381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8072956" y="4072456"/>
            <a:ext cx="1071044" cy="107104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14350" y="684157"/>
            <a:ext cx="3070438" cy="272859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CE3DFA2-83DF-939D-2719-FA5A5391A9C8}"/>
              </a:ext>
            </a:extLst>
          </p:cNvPr>
          <p:cNvSpPr txBox="1"/>
          <p:nvPr/>
        </p:nvSpPr>
        <p:spPr>
          <a:xfrm>
            <a:off x="448816" y="627389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Background</a:t>
            </a:r>
            <a:endParaRPr lang="en-IN" sz="21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A70983-911B-B2BF-9A44-BF52C1DD14AE}"/>
              </a:ext>
            </a:extLst>
          </p:cNvPr>
          <p:cNvSpPr txBox="1"/>
          <p:nvPr/>
        </p:nvSpPr>
        <p:spPr>
          <a:xfrm>
            <a:off x="572091" y="1099791"/>
            <a:ext cx="846582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/>
              <a:t>The CSS background properties are used to add background effects for elements.</a:t>
            </a:r>
          </a:p>
          <a:p>
            <a:pPr algn="l"/>
            <a:r>
              <a:rPr lang="en-US" sz="1800" dirty="0"/>
              <a:t>Properties to Style Background:</a:t>
            </a:r>
          </a:p>
          <a:p>
            <a:pPr algn="l"/>
            <a:endParaRPr lang="en-US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    background-color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    background-image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    background-repeat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    background-attachment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    background-position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    background (shorthand property)</a:t>
            </a:r>
          </a:p>
          <a:p>
            <a:br>
              <a:rPr lang="en-US" sz="1800" dirty="0"/>
            </a:b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767015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9815" y="0"/>
            <a:ext cx="1163811" cy="116381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8072956" y="4072456"/>
            <a:ext cx="1071044" cy="107104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14350" y="684157"/>
            <a:ext cx="3070438" cy="272859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CE3DFA2-83DF-939D-2719-FA5A5391A9C8}"/>
              </a:ext>
            </a:extLst>
          </p:cNvPr>
          <p:cNvSpPr txBox="1"/>
          <p:nvPr/>
        </p:nvSpPr>
        <p:spPr>
          <a:xfrm>
            <a:off x="448816" y="627389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Background</a:t>
            </a:r>
            <a:endParaRPr lang="en-IN" sz="21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A70983-911B-B2BF-9A44-BF52C1DD14AE}"/>
              </a:ext>
            </a:extLst>
          </p:cNvPr>
          <p:cNvSpPr txBox="1"/>
          <p:nvPr/>
        </p:nvSpPr>
        <p:spPr>
          <a:xfrm>
            <a:off x="572091" y="1099791"/>
            <a:ext cx="846582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/>
              <a:t>The CSS background properties are used to add background effects for elements.</a:t>
            </a:r>
          </a:p>
          <a:p>
            <a:pPr algn="l"/>
            <a:r>
              <a:rPr lang="en-US" sz="1800" dirty="0"/>
              <a:t>Properties to Style Background:</a:t>
            </a:r>
          </a:p>
          <a:p>
            <a:pPr algn="l"/>
            <a:endParaRPr lang="en-US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    background-color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    background-image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    background-repeat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    background-attachment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    background-position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    background (shorthand property)</a:t>
            </a:r>
          </a:p>
          <a:p>
            <a:br>
              <a:rPr lang="en-US" sz="1800" dirty="0"/>
            </a:b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047183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9815" y="0"/>
            <a:ext cx="1163811" cy="116381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8072956" y="4072456"/>
            <a:ext cx="1071044" cy="107104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14350" y="681560"/>
            <a:ext cx="3070438" cy="272859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4C0AE40-F514-F32F-AF15-2AE30C485D0A}"/>
              </a:ext>
            </a:extLst>
          </p:cNvPr>
          <p:cNvSpPr txBox="1"/>
          <p:nvPr/>
        </p:nvSpPr>
        <p:spPr>
          <a:xfrm>
            <a:off x="448816" y="610240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/>
              <a:t>Combinators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AB7661-A53B-27B5-4708-E92A0F3138A3}"/>
              </a:ext>
            </a:extLst>
          </p:cNvPr>
          <p:cNvSpPr txBox="1"/>
          <p:nvPr/>
        </p:nvSpPr>
        <p:spPr>
          <a:xfrm>
            <a:off x="514350" y="1065179"/>
            <a:ext cx="8290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/>
              <a:t>A combinator is something that explains the relationship between the selectors.</a:t>
            </a:r>
          </a:p>
          <a:p>
            <a:pPr algn="l"/>
            <a:r>
              <a:rPr lang="en-US" sz="1800" dirty="0"/>
              <a:t>A CSS selector can contain more than one simple selector. Between the simple selectors, we can include a combinator.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There are four different combinators in CSS: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 descendant selector (space)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 child selector (&gt;)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 adjacent sibling selector (+)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 general sibling selector (~)</a:t>
            </a:r>
          </a:p>
          <a:p>
            <a:pPr algn="just"/>
            <a:r>
              <a:rPr lang="en-IN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9778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9815" y="0"/>
            <a:ext cx="1163811" cy="116381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8072956" y="4072456"/>
            <a:ext cx="1071044" cy="107104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14350" y="684157"/>
            <a:ext cx="3070438" cy="272859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CE3DFA2-83DF-939D-2719-FA5A5391A9C8}"/>
              </a:ext>
            </a:extLst>
          </p:cNvPr>
          <p:cNvSpPr txBox="1"/>
          <p:nvPr/>
        </p:nvSpPr>
        <p:spPr>
          <a:xfrm>
            <a:off x="448816" y="612837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Specificity</a:t>
            </a:r>
            <a:endParaRPr lang="en-IN" sz="21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D8AD5D-C488-BB63-547C-993B3BE684E9}"/>
              </a:ext>
            </a:extLst>
          </p:cNvPr>
          <p:cNvSpPr txBox="1"/>
          <p:nvPr/>
        </p:nvSpPr>
        <p:spPr>
          <a:xfrm>
            <a:off x="488315" y="1055256"/>
            <a:ext cx="846716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/>
              <a:t>If there are two or more conflicting CSS rules that point to the same element, the browser follows some rules to determine which one is most specific and therefore wins out.</a:t>
            </a:r>
          </a:p>
          <a:p>
            <a:pPr algn="l"/>
            <a:r>
              <a:rPr lang="en-US" sz="1800" dirty="0"/>
              <a:t>Think of specificity as a score/rank that determines which style declarations are ultimately applied to an element.</a:t>
            </a:r>
          </a:p>
          <a:p>
            <a:pPr algn="l"/>
            <a:r>
              <a:rPr lang="en-US" sz="1800" dirty="0"/>
              <a:t>The universal selector (*) has low specificity, while ID selectors are highly specific! </a:t>
            </a:r>
          </a:p>
          <a:p>
            <a:pPr algn="l"/>
            <a:endParaRPr lang="en-US" sz="1800" dirty="0"/>
          </a:p>
          <a:p>
            <a:pPr algn="l"/>
            <a:r>
              <a:rPr lang="en-US" sz="1800" b="1" dirty="0"/>
              <a:t>Order of specificity</a:t>
            </a:r>
          </a:p>
          <a:p>
            <a:pPr algn="l"/>
            <a:r>
              <a:rPr lang="en-US" sz="1800" dirty="0"/>
              <a:t>Inline styles </a:t>
            </a:r>
          </a:p>
          <a:p>
            <a:pPr algn="l"/>
            <a:r>
              <a:rPr lang="en-US" sz="1800" dirty="0"/>
              <a:t>IDs </a:t>
            </a:r>
          </a:p>
          <a:p>
            <a:pPr algn="l"/>
            <a:r>
              <a:rPr lang="en-US" sz="1800" dirty="0"/>
              <a:t>Classes, attributes and pseudo-classes</a:t>
            </a:r>
          </a:p>
          <a:p>
            <a:pPr algn="l"/>
            <a:r>
              <a:rPr lang="en-US" sz="1800" dirty="0"/>
              <a:t>Elements and pseudo-elements </a:t>
            </a:r>
          </a:p>
          <a:p>
            <a:pPr algn="l"/>
            <a:r>
              <a:rPr lang="en-US" sz="1800" dirty="0"/>
              <a:t>Universal </a:t>
            </a:r>
          </a:p>
        </p:txBody>
      </p:sp>
    </p:spTree>
    <p:extLst>
      <p:ext uri="{BB962C8B-B14F-4D97-AF65-F5344CB8AC3E}">
        <p14:creationId xmlns:p14="http://schemas.microsoft.com/office/powerpoint/2010/main" val="149148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9815" y="0"/>
            <a:ext cx="1163811" cy="116381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8072956" y="4072456"/>
            <a:ext cx="1071044" cy="107104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14350" y="681560"/>
            <a:ext cx="3070438" cy="272859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F50BC980-DCB5-2482-6BF6-534500990216}"/>
              </a:ext>
            </a:extLst>
          </p:cNvPr>
          <p:cNvSpPr txBox="1"/>
          <p:nvPr/>
        </p:nvSpPr>
        <p:spPr>
          <a:xfrm>
            <a:off x="518066" y="487603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00" b="1" dirty="0"/>
              <a:t>Flex</a:t>
            </a:r>
            <a:endParaRPr lang="en-IN" sz="21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ABDD47-3765-56BF-A96C-85F1A60FBBF9}"/>
              </a:ext>
            </a:extLst>
          </p:cNvPr>
          <p:cNvSpPr txBox="1"/>
          <p:nvPr/>
        </p:nvSpPr>
        <p:spPr>
          <a:xfrm>
            <a:off x="505966" y="954419"/>
            <a:ext cx="8619519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 dirty="0"/>
              <a:t>Before the Flex Layout module, there were four layout modes: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 Block, for sections in a webpage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 Inline, for text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 Table, for two-dimensional table data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 Positioned, for explicit position of an element</a:t>
            </a:r>
          </a:p>
          <a:p>
            <a:pPr algn="l">
              <a:lnSpc>
                <a:spcPct val="150000"/>
              </a:lnSpc>
            </a:pPr>
            <a:r>
              <a:rPr lang="en-US" sz="1800" dirty="0"/>
              <a:t>The Flexible Box Layout Module, makes it easier to design flexible responsive layout structure without using float or positioning.</a:t>
            </a:r>
          </a:p>
          <a:p>
            <a:pPr algn="l">
              <a:lnSpc>
                <a:spcPct val="15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9156898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</TotalTime>
  <Words>453</Words>
  <Application>Microsoft Office PowerPoint</Application>
  <PresentationFormat>On-screen Show (16:9)</PresentationFormat>
  <Paragraphs>86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Montserrat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urvashi singla</cp:lastModifiedBy>
  <cp:revision>110</cp:revision>
  <dcterms:modified xsi:type="dcterms:W3CDTF">2024-11-08T16:50:04Z</dcterms:modified>
</cp:coreProperties>
</file>