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304" r:id="rId5"/>
    <p:sldId id="332" r:id="rId6"/>
    <p:sldId id="333" r:id="rId7"/>
    <p:sldId id="334" r:id="rId8"/>
    <p:sldId id="335" r:id="rId9"/>
    <p:sldId id="336" r:id="rId10"/>
    <p:sldId id="264" r:id="rId11"/>
    <p:sldId id="263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+mn-lt"/>
              </a:rPr>
              <a:t>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Animation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Transform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Transition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21970" y="50449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527760" y="1073976"/>
            <a:ext cx="8616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position property specifies the type of positioning method used for an element.</a:t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>There are five different position values:</a:t>
            </a:r>
          </a:p>
          <a:p>
            <a:r>
              <a:rPr lang="en-US" sz="1800" dirty="0"/>
              <a:t>static</a:t>
            </a:r>
          </a:p>
          <a:p>
            <a:r>
              <a:rPr lang="en-US" sz="1800" dirty="0"/>
              <a:t>relative</a:t>
            </a:r>
          </a:p>
          <a:p>
            <a:r>
              <a:rPr lang="en-US" sz="1800" dirty="0"/>
              <a:t>fixed</a:t>
            </a:r>
          </a:p>
          <a:p>
            <a:r>
              <a:rPr lang="en-US" sz="1800" dirty="0"/>
              <a:t>absolute</a:t>
            </a:r>
          </a:p>
          <a:p>
            <a:r>
              <a:rPr lang="en-US" sz="1800" dirty="0"/>
              <a:t>sticky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527761" y="1073976"/>
            <a:ext cx="8435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CSS allows animation of HTML elements without using JavaScript.</a:t>
            </a:r>
          </a:p>
          <a:p>
            <a:pPr algn="l"/>
            <a:r>
              <a:rPr lang="en-US" sz="1800" dirty="0"/>
              <a:t>An animation lets an element gradually change from one style to another.</a:t>
            </a:r>
          </a:p>
          <a:p>
            <a:pPr algn="l"/>
            <a:r>
              <a:rPr lang="en-US" sz="1800" dirty="0"/>
              <a:t>You can change as many CSS properties you want, as many times as you want.</a:t>
            </a:r>
          </a:p>
          <a:p>
            <a:pPr algn="l"/>
            <a:r>
              <a:rPr lang="en-US" sz="1800" dirty="0"/>
              <a:t>To use CSS animation, you must first specify some keyframes for the animation.</a:t>
            </a:r>
          </a:p>
          <a:p>
            <a:endParaRPr lang="en-IN" sz="1800" dirty="0"/>
          </a:p>
          <a:p>
            <a:r>
              <a:rPr lang="en-IN" sz="1800" b="1" dirty="0"/>
              <a:t> Animation Properties:</a:t>
            </a:r>
            <a:br>
              <a:rPr lang="en-IN" sz="1800" dirty="0"/>
            </a:br>
            <a:r>
              <a:rPr lang="en-IN" sz="1800" dirty="0"/>
              <a:t> animation-name</a:t>
            </a:r>
            <a:br>
              <a:rPr lang="en-IN" sz="1800" dirty="0"/>
            </a:br>
            <a:r>
              <a:rPr lang="en-IN" sz="1800" dirty="0"/>
              <a:t> animation-duration</a:t>
            </a:r>
            <a:br>
              <a:rPr lang="en-IN" sz="1800" dirty="0"/>
            </a:br>
            <a:r>
              <a:rPr lang="en-IN" sz="1800" dirty="0"/>
              <a:t> animation-timing-function</a:t>
            </a:r>
            <a:br>
              <a:rPr lang="en-IN" sz="1800" dirty="0"/>
            </a:br>
            <a:r>
              <a:rPr lang="en-IN" sz="1800" dirty="0"/>
              <a:t> animation-delay</a:t>
            </a:r>
            <a:br>
              <a:rPr lang="en-IN" sz="1800" dirty="0"/>
            </a:br>
            <a:r>
              <a:rPr lang="en-IN" sz="1800" dirty="0"/>
              <a:t> animation-iteration-count</a:t>
            </a:r>
            <a:br>
              <a:rPr lang="en-IN" sz="1800" dirty="0"/>
            </a:br>
            <a:r>
              <a:rPr lang="en-IN" sz="1800" dirty="0"/>
              <a:t> animation-direction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504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Browser Support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C92A3C-E94D-D127-B476-06A69233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04" y="1369448"/>
            <a:ext cx="6792992" cy="96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6BD69-4B79-D982-0A02-4A469A950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26" y="2903811"/>
            <a:ext cx="6792993" cy="9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Transitions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7E4103-5262-2784-DAD3-9D4D1D0373FE}"/>
              </a:ext>
            </a:extLst>
          </p:cNvPr>
          <p:cNvSpPr txBox="1"/>
          <p:nvPr/>
        </p:nvSpPr>
        <p:spPr>
          <a:xfrm>
            <a:off x="514350" y="1163811"/>
            <a:ext cx="76503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CSS transitions allows you to change property values smoothly, over a given duration.</a:t>
            </a:r>
          </a:p>
          <a:p>
            <a:endParaRPr lang="en-IN" sz="1800" dirty="0"/>
          </a:p>
          <a:p>
            <a:r>
              <a:rPr lang="en-IN" sz="1800" dirty="0"/>
              <a:t>transition</a:t>
            </a:r>
          </a:p>
          <a:p>
            <a:r>
              <a:rPr lang="en-IN" sz="1800" dirty="0"/>
              <a:t>transition-delay</a:t>
            </a:r>
          </a:p>
          <a:p>
            <a:r>
              <a:rPr lang="en-IN" sz="1800" dirty="0"/>
              <a:t>transition-duration</a:t>
            </a:r>
          </a:p>
          <a:p>
            <a:r>
              <a:rPr lang="en-IN" sz="1800" dirty="0"/>
              <a:t>transition-property</a:t>
            </a:r>
          </a:p>
          <a:p>
            <a:r>
              <a:rPr lang="en-IN" sz="1800" dirty="0"/>
              <a:t>transition-timing-function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0967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Browser Support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6BD69-4B79-D982-0A02-4A469A95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04" y="2087702"/>
            <a:ext cx="6792993" cy="9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7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Transform (2D)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56360-E20F-F276-2AAF-8038AA6EEDB7}"/>
              </a:ext>
            </a:extLst>
          </p:cNvPr>
          <p:cNvSpPr txBox="1"/>
          <p:nvPr/>
        </p:nvSpPr>
        <p:spPr>
          <a:xfrm>
            <a:off x="438283" y="1163811"/>
            <a:ext cx="76503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CSS transforms allow you to move, rotate, scale, and skew elements.</a:t>
            </a:r>
          </a:p>
          <a:p>
            <a:endParaRPr lang="en-US" sz="1800" dirty="0"/>
          </a:p>
          <a:p>
            <a:r>
              <a:rPr lang="en-US" sz="1800" dirty="0"/>
              <a:t>Following 2D transform methods:</a:t>
            </a:r>
          </a:p>
          <a:p>
            <a:r>
              <a:rPr lang="en-US" sz="1800" dirty="0"/>
              <a:t>translate()</a:t>
            </a:r>
          </a:p>
          <a:p>
            <a:r>
              <a:rPr lang="en-US" sz="1800" dirty="0"/>
              <a:t>rotate()</a:t>
            </a:r>
          </a:p>
          <a:p>
            <a:r>
              <a:rPr lang="en-US" sz="1800" dirty="0" err="1"/>
              <a:t>scaleX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scaleY</a:t>
            </a:r>
            <a:r>
              <a:rPr lang="en-US" sz="1800" dirty="0"/>
              <a:t>()</a:t>
            </a:r>
          </a:p>
          <a:p>
            <a:r>
              <a:rPr lang="en-US" sz="1800" dirty="0"/>
              <a:t>scale()</a:t>
            </a:r>
          </a:p>
          <a:p>
            <a:r>
              <a:rPr lang="en-US" sz="1800" dirty="0" err="1"/>
              <a:t>skewX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skewY</a:t>
            </a:r>
            <a:r>
              <a:rPr lang="en-US" sz="1800" dirty="0"/>
              <a:t>()</a:t>
            </a:r>
          </a:p>
          <a:p>
            <a:r>
              <a:rPr lang="en-US" sz="1800" dirty="0"/>
              <a:t>skew()</a:t>
            </a:r>
          </a:p>
          <a:p>
            <a:r>
              <a:rPr lang="en-US" sz="1800" dirty="0"/>
              <a:t>matrix()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6360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198</Words>
  <Application>Microsoft Office PowerPoint</Application>
  <PresentationFormat>On-screen Show (16:9)</PresentationFormat>
  <Paragraphs>49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Consolas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111</cp:revision>
  <dcterms:modified xsi:type="dcterms:W3CDTF">2024-11-11T09:04:20Z</dcterms:modified>
</cp:coreProperties>
</file>