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2"/>
  </p:notesMasterIdLst>
  <p:sldIdLst>
    <p:sldId id="256" r:id="rId3"/>
    <p:sldId id="257" r:id="rId4"/>
    <p:sldId id="337" r:id="rId5"/>
    <p:sldId id="339" r:id="rId6"/>
    <p:sldId id="338" r:id="rId7"/>
    <p:sldId id="340" r:id="rId8"/>
    <p:sldId id="316" r:id="rId9"/>
    <p:sldId id="264" r:id="rId10"/>
    <p:sldId id="263" r:id="rId1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11-13T15:02:21.75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13070 3519 0,'0'0'0,"0"-13"0,-13-14 16,0 14 15,26 39 0,-26-12 1,-40-54-1,40 27-31,13-14 0,-13 14 0,-1-93 15,14 80 17,27 26-17,13 92 1,-27 14 0,-13-66-16,0 66 15,-13 39 1,-1-79-1,-12-26 1,-1-66 0,1-40-1,26 52-15,-13-25 16,13 25 0,13 41-1,40 13 1,-13-14-1,26-13 17,-53-13-32,53-26 15,-26-40 1,-27 52-16,-13-39 16,0 27-16,-13-40 15,-1 13 1,1 40-16,13-1 15,-13 54 1,13-27-16,0 1 0,13 12 16,-13 1-16,53 52 15,0-53 1,13-12 0,-39-28-1,-14 1-15,13-13 0,-12-27 16,-41 0-1,-39-13 17,53 52-32,0 1 0,-14 0 15,1 26 1,12-13-16,14 27 16,27 26-1,-1-40-15,-12-13 0</inkml:trace>
  <inkml:trace contextRef="#ctx0" brushRef="#br0" timeOffset="331.77">13494 3532 0,'13'-13'0,"-26"26"0,26-39 15,-13 12-15,0-12 16,-13 39 15,26 53-15,13 1-1,14-28 1,-27-26 0,1-13-1,38-39 1,-52 26-16,0-1 0,0 1 0,0 0 16,0 0-16,0-14 0,-13 14 15,-26-53 1,12 53-16,1-1 15,-1 14 1,27 40 0,13 0-1,27-14 1</inkml:trace>
  <inkml:trace contextRef="#ctx0" brushRef="#br0" timeOffset="647.54">13705 3506 0,'0'-14'0,"0"28"0,14-41 32,-14 40-1,13 27-15,0-27-16,-13 14 15,13-14-15,-13 0 0,14-13 0,-1 14 16,13-14-1,-13 0-15,1-14 0,-1 14 16,-13-13-16,13-27 16,-13 27-16,-13-27 15,-27-12 1,1 38 0,-28 41-1,28 12 1,12 14-1</inkml:trace>
  <inkml:trace contextRef="#ctx0" brushRef="#br0" timeOffset="1067.18">13044 4048 0,'0'0'0,"66"-13"31,-39 0-31,12-1 0,14 1 16,40-26-1,-40 12-15,105-39 16,-12 0 0,-120 53-16,41-14 15,-28 14 1,-26 0-16,1 13 15,-14-14 1,13 1 0,27-13-1</inkml:trace>
  <inkml:trace contextRef="#ctx0" brushRef="#br0" timeOffset="5793.93">13481 3969 0,'0'0'0,"0"-13"16,13 26 30,-13 0-30,0 13-16,13 27 16,0 27-1,0-27 1,-13-27 0,0-13-16,14-13 15,-1 14 1,27-14-1,52-14 1,-26 1 0,-52 13-1,38 0-15,-38 0 16,25-13-16,-25 13 16,-1 0 15,-13-13 0,-13-27-15,13 27-16,-14 0 0,14-14 15,-13 1 1,0 26 0,39 39 15,14 27-16,-40-52-15,13-1 16,1 13-16,-1 14 16,0-40-1,-13 13-15,0 0 0,13 14 16,-39-14 31,13-13-32,-1 0 1</inkml:trace>
  <inkml:trace contextRef="#ctx0" brushRef="#br0" timeOffset="8807.79">14261 4101 0,'0'0'0,"0"-13"16,-13 13-16,26 13 31,27 53-15,-14 0-16,1-39 0,-14-1 15,40 67 1,-40-40 0,-13-66-1,-26-67 1,-27-65-1,26 105-15,14 0 16,0-39-16,13 13 16,39-14-1,-25 67-15,39 40 16,39 78 0,-52 15-1,-27-1 1,-39 26 15,-27-66-15,13-65-1,-26-54 1,53 27-16,-14-27 16,14 27-16,53 26 31,26 14-16,26-14 1,-25-26 0,-54-1-16,13 14 15,1-26-15,26-54 16,-40 67 0,-13-13-16,13-27 0,-13 0 15,0 27 1,0 78-1,27 15 17,-14-41-32,0-13 0,0 0 15,40 40 1,-40-53-16,1 14 0,-1-14 16,40-40-1,-40-53 1,-13 80-16,0 0 0,0 0 15,-13-40-15,-1 13 16,14 27-16,14 39 31,-1 14-15,0-14-16,-13-12 16,13-1-16,-13 0 0,0 40 15,0-40 1,0 14-16,-13-14 0,-40-13 31,27-40-15,13 27-16</inkml:trace>
  <inkml:trace contextRef="#ctx0" brushRef="#br0" timeOffset="9554.51">14909 3810 0,'0'0'0,"0"-13"15,0-14 1,0 54 0,13 12-1,14 14-15,-14-13 16,0 0-16,-13-1 0,67 133 16,-54-105-1,13-1 1,-13-53-1,-13-26-15,-13-80 32,13 1-17,0-28 1,0 107-16,13-13 0,-13 13 0,14-1 16,12 1-1,1 26 1,-27 1-16,0-1 0,13 13 15,-26 40 1,13-52-16,-14 12 16,-12 1-16,13-27 15,-1 0 1,1 0 0,13 13 15,27 0-31,-14 0 15,0 0-15,0-13 0,1 0 0,52 14 32,13-41-17,-52 14-15,-14 0 0,13 0 16,14-54 0,-40 28-16,0-1 15,-13-39 1,0 65-16,13 1 0,0 0 15,-14 0-15,14-14 16,0 54 15,14 65-15,-1-52 0,0-14-16,-13 14 0,13-13 0,27 105 15,-14-53 1,-12-66-1,-1 1-15,-13 12 0,0-39 32,0 0-32,-13-14 0</inkml:trace>
  <inkml:trace contextRef="#ctx0" brushRef="#br0" timeOffset="10408.44">15346 4194 0,'0'0'0,"-13"0"16,52 0 15,54-27-15,-80 14-16,53-13 15,-26-14 1,0-26 0,-40 52-16,0 1 15,0 0-15,-14-27 16,1 40 15,13 53-15,0-40-16,0 54 15,40-1 1,0-40 0,12-26-1,-38-13-15,25-27 16,-25-13-1,-41-26 1,-26 26 0,0 53-1,27 40 1,13-27-16,13 27 16,53 26-1,13-53 1,-13-39-1,-14-27 17,-25-27-17,-1 54 1,-13 13-16,26 105 31,27 54-15,0 12-1,-13-12 1,-14-67 0,-13-26-1,1-53-15,-28-13 16,-25-66 0,26 26-1,-1 13-15,-25-66 0,-1-79 16,40 159-1,-13-14-15,13 13 0,39-39 32,-25 66-17,12 53 1,-26-40-16,-13 67 16,-27-14-1,27-40 1,26-26-1,14-13-15</inkml:trace>
  <inkml:trace contextRef="#ctx0" brushRef="#br0" timeOffset="10576.1">16179 4075 0,'40'0'16,"-14"13"0,-92-26-16,159 52 0,-80-12 0,-13-14 15,0 13-15,13-12 0,1 78 16,-14-79-1,0 27-15,39-13 32,54-94-17,-1-12 1</inkml:trace>
  <inkml:trace contextRef="#ctx0" brushRef="#br0" timeOffset="11689.06">16761 3492 0,'0'0'0,"14"14"16,-14 12-1,0 1-15,13-1 0,-13 1 0,0-1 16,13 14-16,-13 13 16,0-14-16,13 14 15,-13-26-15,0-1 0,0 14 16,0 0-1,-13-40-15,13-14 16,-40-78 0,27 65-16,13 1 15,-13-14 1,26 40 0,0 27-16,27 12 15,0-12 1,39-1-1,0-52 1,-26-27 15,-26-13-15,-27 52-16,0 1 0,0-13 0,-13-1 16,-1 14-16,14 0 0,-13 0 15,-13 26 1,12 0-16,1 13 15,13 14-15,0-27 16,27 54 0,-14-54-16,13 0 15,14-26 1,13-40 0,-27 13-1,-12 14 1,-1 12 15,13 41 0,-12-27-31,-1 0 0,13 13 16,-12-13 0,-1 0-16,0 0 0,0 0 15,14 0 1,-14 0-16,13 27 15,1 26 1,-1 92 0,-26-105-16,27 79 15,-1 13 1,-13-105 0,1 25-16,-1 1 15,-26-106 1,-14-92-1,-13-14 17,27 93-32,13 13 0,-13-39 15,13 52-15,0 13 0,0-12 16,26-27 0,-12 52-16,-1 54 31,-26 26-16,13-53-15,-14 1 0,1 12 16,26-52 0,-13 12-16</inkml:trace>
  <inkml:trace contextRef="#ctx0" brushRef="#br0" timeOffset="12488.6">17661 3400 0,'0'0'0,"40"-53"15,-40 93 1,13 65 0,0 28 15,14-54-15,-14-52-16,-13-14 0,13 27 15,0-14 1,-26-66-1,-27-13 1,27 40-16,-27-27 16,1 14-1,25 13 1,14 26 0,40 0-1,40-26 1,-1-13-1,-39-1 1,13-26 0,-27 13 15,-26 27-31,13 79 47,0-26-32,1-27-15,12 27 16,-13-27-16,1-13 16,-1 0-16,13-13 15,-26-27 1,0 27-16,-13-40 16,0 40-16,-27-27 15,-13 27 1,0 39-1,53 14 1,0-27 0,14 1-16,-14-1 0,13 0 0,40 14 31,-14-27-15,1-14-16,-27 1 0,1 0 0,12 13 15,0-27-15,-12 14 16,12-27-1,-26 27 1,-13 0 15,13 26-15</inkml:trace>
  <inkml:trace contextRef="#ctx0" brushRef="#br0" timeOffset="12888.97">18177 3466 0,'13'-13'31,"0"66"16,1 26-31,12 93-1,0-26 1,1-54 0,-14-12-1,0-54 1,-26-66 0,0 27-16,-14-93 15,-25-105 1,52 144-1,-14-25-15,14 52 0,0-39 16,40-1 0,-14 120 15,-12 26-15,-14-39-16,-27 65 15,14-26 1,39-39-1</inkml:trace>
  <inkml:trace contextRef="#ctx0" brushRef="#br0" timeOffset="13057.01">18547 3440 0,'0'0'0,"27"52"15,-14-38 1,-13-1-16,0 13 0,0 54 15,0-27 1,40 0 0</inkml:trace>
  <inkml:trace contextRef="#ctx0" brushRef="#br0" timeOffset="14454.27">18852 3585 0,'0'-13'0,"0"26"0,0-39 15,0 12-15,13 1 0,-13 0 16,0 0-16,0-1 0,0-12 16,0 13-16,0-93 15,0 0 1,0 93-16,0 0 16,0-14-16,0 14 15,13 66 1,-13-27-1,13-12-15,0 25 0,27 14 16,0-26 0,13-41-1,-40 1 1,13-26 0,-12 25-16,-14 1 0,13 0 0,-13 0 15,13-1 1,-13 28-1,0 12-15,0-13 0,0 14 0,0-1 16,0 146 0,13 80-1,1-133 1,-1-40-16,-13-26 16,13 0-1,-13-93 1,-13-92-1,0 79 1,-14-159-16,14 146 16,0-13-16,13 26 0,-14-132 15,41 105 17,13 54-17,-27 52-15,0 1 16,-13-14-16,-26 53 15,26-53-15,-27 14 16,27-14-16,-26 13 16,12 1-1,41-1 1,-1-12-16,27-14 16,27 0-1,-14-40 1,-40 27-16,1-1 15,-14 1-15,13 0 0,-12 0 0,12-14 16,-13 14-16,14-80 16,-40 27-1,-27 80 1,13 25 15,14-12-31,0-14 0,0 27 16,13 13-1,26-14 1,40-39 0,-52-13-16,25-27 15,14 1 1,-13-14 0,-27 39-16,0 14 15,-13-13-15,14 26 16,12 27-1,-13-27 1,27 27-16,-27-27 16,14 1-16,-1-14 15,-13 0-15,1 0 0,-1 0 0,13-14 0,27-12 32,-26-27-17,-27 40-15,0-1 0,-14-38 16,-12 12-1,26 27-15,-13-1 0,-1 14 0,-25 40 32,26 26-17,26 14 1,40-14 0,-14-53-1,14-66 1,-26-53-1,-27 14 1,0 52 0,0 0-16,-14-66 0,14 67 0,-13-107 15,0 80 1,13 53 15,0 26-31,-13 0 0,13 1 0,0-1 16,13 79-1,0-65-15,0 13 16,27-14 0,-40-39-1,-66-67 1</inkml:trace>
  <inkml:trace contextRef="#ctx0" brushRef="#br0" timeOffset="14568.76">19248 2540 0</inkml:trace>
  <inkml:trace contextRef="#ctx0" brushRef="#br0" timeOffset="14754.56">20399 3201 0,'0'0'0,"14"27"0,12-1 0,-13 14 16,-26 119 0,-27-106-1,14-27 1</inkml:trace>
  <inkml:trace contextRef="#ctx0" brushRef="#br0" timeOffset="15069.85">20757 2805 0,'-14'0'0,"28"0"0,52-53 31,-53 53-15,13-14-16,1 14 0,-1-13 0,1 13 0,65-26 31,-105 26 0</inkml:trace>
  <inkml:trace contextRef="#ctx0" brushRef="#br0" timeOffset="15161.44">20915 2805 0,'-26'66'16,"52"-132"-16,-65 185 15,39-93-15,-14 1 0,14-14 16,0 0-16,0 0 0</inkml:trace>
  <inkml:trace contextRef="#ctx0" brushRef="#br0" timeOffset="15968.63">21206 3082 0,'14'-13'0,"-14"0"0,-14 39 16,41-79-16,-27 40 0,0-13 0,13 13 16,-13-14-16,0 1 0,0 12 0,0-12 15,-13-40 1,-27 66 15,27 13-31,0 14 16,-27 52-1,40-66-15,0 14 0,-13-1 16,26 14 0,0-40-16,0 0 15,40-40 1,-26 0 0,-27 27-1,13 13-15,27 66 63,39-79-32,-66 0-31,27-67 31,-40-171 0,0 211-15,0 1 0,0 52-1,0 53 1,0-39-16,13 65 16,0 1-1,1-54 1,-14-25-16,13-1 15,0-53 1,27-26 0,-27 40-1,14 12 1,-1 41 0,-26 13 15,-26 26-16,-1-40 1,27-13-16,0-26 16,27-27-1,25-12 1,1-15 0</inkml:trace>
  <inkml:trace contextRef="#ctx0" brushRef="#br0" timeOffset="16720.46">21815 2580 0,'0'0'15,"26"-53"-15,-12 13 16,-14 53 0,-14 67-1,1-67 1,13 27-16,0-14 16,0-13-16,0 14 0,40 65 31,-14-65-16,-12-27 1,38-40 0,-25-13-1,-14 40 1,0 0 0,-13 26-1,14 27 1,-1-27-16,-13 0 15,13 0-15,0 1 0,27 12 16,-27-26-16,0 0 16,14 0-16,39-66 15,-26 0 1,-27-93 0,-13 80-1,0-40 16,-13 92-15,-1 67 0,14-27-16,-13 13 0,13 1 15,0-1-15,0 41 16,27 65 0,-14-106-16,0-12 0,14 12 15,-1 0 1,-13-26-16,1-13 0,-1 0 15,-13 0-15,26-80 16,-26 67 0,0-40-16,0 26 15,0 27 1,0 26-16,0 0 16,13 27-16,14 52 15,13-12 16,-27-27-15,-13-14 0,-13-39-16,-1 0 0,1-13 0,0 0 15,-53-53 1,-14 0 0</inkml:trace>
  <inkml:trace contextRef="#ctx0" brushRef="#br0" timeOffset="16818.61">22225 2566 0,'-13'-13'0,"26"26"0,-26-39 15,13 13 1,13 13-16,0-13 0,14 13 0,-14 0 16,13 0-16,41 0 15</inkml:trace>
  <inkml:trace contextRef="#ctx0" brushRef="#br0" timeOffset="16985.18">22701 2646 0,'0'0'0,"13"13"15,-13 14-15,0-14 0,0 13 0,0-13 0,0 40 16,-13-13 0,0-13-16,13-14 0,-26 13 15,-1 14 1,27-27-16,13-13 16,1-13-16</inkml:trace>
  <inkml:trace contextRef="#ctx0" brushRef="#br0" timeOffset="19433">23151 2487 0,'0'0'0,"0"40"31,0-1-16,0 54 1,0-27 0,0-53-16,0 1 0,0-1 0,0 0 15,0 0 1,0-52 0,-26-80-1,26 92-15,-14-13 0,1-39 16,0-14-1,13 67-15,0 0 16,0-1-16,0 14 0,0 0 0,0-1 16,13 14-16,14 40 15,-14-27 1,13 27-16,-12-27 0,52 40 16,-13-26-1,-40-27 1,26-14-1,-25 1-15,-1 0 0,0-14 16,14-25 0,-27 25-16,0 1 0,13-1 15,0 1 1,-13 39 0,13 66-1,-13-52-15,0-1 0,14 1 16,-14 26-16,26 13 15,14 13 1,13-39 0,-27-53-1,1-54 1,-27 41 0,0-14-16,0 1 15,-14 39 1,14 13-1,0 27 1,0 39 0,40-13-1,-27-53-15,27 14 16,0-27 0,-27-13-16,0 13 0,0-27 15,-13 14-15,0 0 16,0-1-16,-13-25 0,-13-41 15,-27 14 1,39 53-16,-12 0 16,13 39-1,0 27 1,26-26-16,-13-14 16,26 13-16,40 1 15,-26-27 16,-14-14-31,1 1 0,-14 0 0,14-66 32,-1-40-17,-26 92-15,0 1 0,0-1 16,0-52 0,0 66-16,0-1 15,13 41 1,-13-1-16,0-13 0,0 14 15,0-1-15,0 133 16,14-132-16,-14-1 16,13-13-16,0 80 15,0-67 1,14-52 0,12-67-1,-25 80 1,12-53-1,-13 53-15,-13-1 0,14 14 16,12-13 0,-13 26-16,-13 1 0,13-1 0,-13 0 15,0 27 1,-13-14-16,13-12 0,-13 12 0,0-13 16,13 0-16,-27 27 15,1-40 1,13-13-16,-14-14 15,27 14-15,-13-26 16,0 25 0,39 41 15,14-1-15,-27-13-16,40 14 15,0 13 1,-40-40-1,0 13 1,27-26 0,-27 13-16,-13-14 0,27 1 15,-1 0 1,-26 0-16,0-1 0,13 14 0,-13-13 16,0 0-16,14-13 15,-14-27 1,13 39-16,-13 1 0,0 0 15,0 0-15,0-14 16,0 1 15,0 13 32,0 65-32,0-38-15,0-1-16,0 0 0,13 14 0,-13-14 15,13 27 1,-13-27-16,0 0 0,14 0 0,-14 0 16,0 1-1,13-14 1,0 0 15,0-14-15,1 1 15,-1 0 110,-26-13 62,13 12-203</inkml:trace>
  <inkml:trace contextRef="#ctx0" brushRef="#br0" timeOffset="19832.49">24461 2196 0,'0'-26'0,"0"52"0,-13-105 15,-1 52-15,14 14 16,-13-13-1,26 52 17,-13-13-17</inkml:trace>
  <inkml:trace contextRef="#ctx0" brushRef="#br0" timeOffset="20092.45">24633 1998 0,'0'39'32,"-14"54"-17,14-53-15,0-1 0,-13 41 16,0 39-1,13-80-15,0-12 0,0-1 16,0-12-16,0 12 0,13 40 16,14-53-1,12-39 1,-25 13-16,-1-1 16</inkml:trace>
  <inkml:trace contextRef="#ctx0" brushRef="#br0" timeOffset="20381.43">24739 2514 0,'13'-14'16,"-26"28"-16,26-41 15,0 27 17,40-13-17,-40 0-15,0 13 0,1 0 0,39-27 32,-53 14-17,-14 0 1,-39 39-1,27 14 1,-1 26 0,41 0-1,25-39 1,1-27 0,53-27-1,-67 27-15,-13-13 16,40 0-16</inkml:trace>
  <inkml:trace contextRef="#ctx0" brushRef="#br0" timeOffset="20565.05">25228 2593 0,'0'13'16,"-13"0"-16,13 14 0,-13-14 0,13 0 16,-14 14-16,-39 26 15,-13 13 1,-66 0-1,92-40-15,1-12 0,-54 12 16,-211 40 0,105-53-1</inkml:trace>
  <inkml:trace contextRef="#ctx0" brushRef="#br0" timeOffset="22296.87">15002 5014 0,'-27'-40'31,"14"14"-15,13-1-1,13 107 16,27 65-15,0 14 0,-14-80-1,-26-52-15,13-14 16,1 13-16,-14-12 0,0-28 16,0-12-1,0 13-15,-14-14 0,14-12 0,-26-94 16,-14-78-1,27 65 17,13 133-32,27-67 15,12 80 1,41 80 0,-67-54-16,27 80 15,-14 40 1,-26-67-1,-13-39-15,0-14 0,-1 1 16,-39-27 0,40-14-16,13 1 15,-13 0-15,13 0 0,-13-27 16,13 27 0,39 0-1,-25 13-15,-1 0 16,0 0-16,14 0 0,39 0 15,-40 0 1,14-14-16,0-12 0,26-14 31,-40-13-15,-13 27 0,-13 13-16,0-1 0,-13 1 15,13 0-15,-13 13 16,26 26-1,0 27 1,40 0 0,-13-40-1,-27-13-15,40-26 16,-13-40 0,-27 53-1,-13-27-15,0-26 16,0 53-1,13 52 1,-13-26 0,13 14-16,-13-14 0,14 40 15,-1-40-15,0 53 16,-13-52-16,13 25 16,-13-12-1,-39-27 1,-1-40-1,14-26 1,12 40 0</inkml:trace>
  <inkml:trace contextRef="#ctx0" brushRef="#br0" timeOffset="23013.47">15849 4789 0,'0'-13'0,"0"26"0,13-66 15,-13 40 1,39 105 0,-12-12 15,-27-41-31,13-12 0,14 26 16,-14-27-16,-13 1 0,26 12 15,-12 1 1,-14-53-1,0-66 1,-14-54 0,14 54-1,14 13 1,12 66 0,-26 13-16,13-13 15,0 40-15,-13 13 16,-26 26-1,-14-26 1,27-53 0,0 13-16,0 0 0,-14-13 31,40 14 0,54-14-15,-41 0-16,53-14 15,1-12 1,-54 13-16,1-1 16,-14 1-16,0 0 0,0 0 15,1-14-15,-14 1 16,0-1-16,-27-79 16,14 67-1,0 26-15,13-1 16,0 28-1,13 78 1,13 14 0,14-27 15,-14-26-15,-12-39-1,-28-41 1,-25-39-1</inkml:trace>
  <inkml:trace contextRef="#ctx0" brushRef="#br0" timeOffset="23352.18">16192 4855 0,'-26'-13'15,"52"26"-15,-65-26 0,65 26 32,40-13-17,1-13 1,12-27-1,-13-13 1,-26 27 0,-40 13-1,13-1-15,0 1 16,-13 0 15,0 0 32,-13 13-32,0 0-15</inkml:trace>
  <inkml:trace contextRef="#ctx0" brushRef="#br0" timeOffset="25394.58">16642 4670 0,'-26'-13'31,"-1"39"0,1 27-15,26-27-16,13 41 16,0-14-1,1-40-15,-1 0 0,0 0 16,0-13-16,27 0 16,0-66-1,-27-13 1,-40-1-1,-12 1 1,-27 53 0,39 26-1,27 13 1,-13 13-16,53 14 31,-1-14-15,-25-26-16,52-13 15,-53 13-15,13-13 0,1 0 16,-1-27 0,14 14-1,-40 12-15,13 14 0,14 53 32,-1 93-17,14-1 1,-1 54-1,-25-160 1,12 67-16,-13-66 16,1 26-16,-14-53 15,-40-79 1,-26-93 15,0-66-15,39 67-1,27 118-15,0 27 0,0-14 0,13-26 16,40 1 0,-39 52-16,12 13 15,0 40 1,-26-40-16,0 13 0,0 1 16,-13 39-1,13-79 1,13-1-1</inkml:trace>
  <inkml:trace contextRef="#ctx0" brushRef="#br0" timeOffset="25777.49">17343 4630 0,'-13'-13'15,"26"26"-15,-39-119 16,26 80 0,0 13-16,0-1 0,0 1 15,0 0-15,0 0 31,13 66-15,27 0 0,-27-40-1,0 13-15,1-12 16,-1 25-16,-40-12 31,27-14-31,-53 0 16,40 0-16,0-13 0,0 0 0,13-13 31</inkml:trace>
  <inkml:trace contextRef="#ctx0" brushRef="#br0" timeOffset="26278.16">17740 4379 0,'14'-13'0,"-28"26"16,41-40-16,-27 14 0,13 0 15,-53 39 1,14 27 0,13 27-1,13-54 1,0-13-16,13 40 0,27-13 31,-14-40-31,-13 0 0,0 0 16,67-40-1,-80 14-15,40-27 16,-14-13 0,-13 53-16,0-14 0,1 14 0,12-14 15,27-12 1,-40 39-16,40 13 16,0 13-1,-40 14 1,-13-27-16,0 1 0,0 12 15,-39 0 1,-1-39 0,0-40-1,27 40 1,13 0-16,0 0 0,0-1 0,27-39 31,25 27-15,-12 26-1,13 0-15</inkml:trace>
  <inkml:trace contextRef="#ctx0" brushRef="#br0" timeOffset="27310.92">18402 4326 0,'13'0'0,"-26"0"0,39 0 31,-13 0-15,1-13-16,-1 13 15,-13-14-15,13 1 0,0 13 0,-13-13 16,14 0-16,-14 0 16,0-1-1,-14 14 1,1 0-16,-27 40 16,14 26 15,26-53-31,0 1 0,40 39 31,13-40-15,-40-13-16,27-13 0,-14 13 15,-13-14-15,53-39 16,-39 14 0,-14 12-16,-13 14 0,0-13 15,-26-27 1,12 53-1,1 26 1,13 14 0,40 26-1,13-53 1,13-13 0,-40-13-1,-12 0-15,-1 13 0,0-14 0,40-65 31,0 0-15,-13 26 0,-14 40-1,14 13 1,-40 13-16,13 0 0,0-13 16,-13 13-16,27 27 15,-27-27-15,13-13 0,-13 13 16,13 1-1,0-14 1,14-53 0,-1 26-1,-13 14 1,14 40 15,13-1 0,13-13-15,-27-13 0,14 0-16,-27-13 0,0 0 0,0 13 15,27-53 1,-40 26 0,-13 14-1,-27 26 1,14 14-1,12-14 1,14 0-16,0 14 0,27 39 16,-14-53-1,0 14-15,1-14 16,-14 0-16,13-13 0,-13 13 0,-53 14 31,40-27-15,-80-14-1,67 14-15,-1-13 0,1 0 0,12 13 16,-12-13-16,13 0 0,0-1 16,13-12-16</inkml:trace>
  <inkml:trace contextRef="#ctx0" brushRef="#br0" timeOffset="27475.53">19579 4128 0,'0'0'0,"53"0"15,-40 0 1,-13-14-16,-39-12 47,-1-1-47,27 27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11-13T15:03:44.20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14142 6324 0,'0'0'15,"-13"-14"-15,-14-39 16,14 27 0,0 26-16,39 106 31,1 39-15,-14-105-1,-13-14-15,13 54 0,14-1 16,-27-52-1,0-14-15,0 13 0,13-12 0,-26-54 47,-1 27-47</inkml:trace>
  <inkml:trace contextRef="#ctx0" brushRef="#br0" timeOffset="316.25">14129 6641 0,'0'0'0,"-13"-13"15,-1 13-15,14-13 0,27 13 31,39-40-15,-40 27-16,41-27 16,-54 14-16,40-1 15,13-79 1,-53 93 0,-13-27-16,0 27 0,0-13 15,0 12-15,0 81 31,13 52-15,0 13 15,27-39-15,13-67 0,0-39-1,-13-40 1,-40 26-16</inkml:trace>
  <inkml:trace contextRef="#ctx0" brushRef="#br0" timeOffset="616.15">14592 6429 0,'-13'-13'0,"26"26"0,-40-39 15,27 13-15,27-14 16,12-12 0,-12 25-1,39-39-15,-13 14 16,0-14-1,-53 40 1,0-1-16,-13 1 16,-14 40 15,27-14-31,0 13 0,-13 1 0,13-14 0,0 0 16,0 14-16,0 12 15,13 27-15,0 14 16,1-67-16,-1 53 15,0-66-15,0 13 16,40-39 0,-26-53-1</inkml:trace>
  <inkml:trace contextRef="#ctx0" brushRef="#br0" timeOffset="1149.05">14962 6271 0,'0'-14'0,"0"28"0,0-54 16,13 40-1,1 66 1,-1-39 0,-13-14-16,13 26 0,14 28 31,-27-54-31,0 0 16,13 0-1,-13-52 1,0 25-16,-13-78 15,-1 12 1,1 14 0,13 53-16,0 0 0,-13 0 15,26 26 1,-13 13 0,27 14-1,-1-27 1,0-39-1,1-27 1,-27 40 0,0-1-16,13-25 0,-13-1 15,0 27 17,13 39-17,1 40 1,12 40-1,-26-93-15,27 54 16,25-54 0,-38 0-16,-1-13 0,40-26 15,13-27 1,-53 26-16</inkml:trace>
  <inkml:trace contextRef="#ctx0" brushRef="#br0" timeOffset="1464.42">15491 6072 0,'0'-13'0,"0"26"0,14-79 16,-14 53-1,0 0-15,13 13 0,0 52 16,-13 1 0,-13 80 15,-14-41-15,14-52-16,13-27 15,0 0-15,-26-65 31,12-1-15,14 39-16,0 1 0,0 0 16,0 13-1,0 13-15,14 27 16,12 13 0,-13-40-16,27 13 15,13-12 1,13-28-1,-53 14 1</inkml:trace>
  <inkml:trace contextRef="#ctx0" brushRef="#br0" timeOffset="1631.59">15716 6337 0,'0'0'15,"0"-13"-15,0 26 32,0 40-17,-13-27-15,13-13 0,-13 27 16,0 26-1,13-53-15,13-13 16,0-26 0,0 0-16,-13 12 0,13-12 0,14-27 15</inkml:trace>
  <inkml:trace contextRef="#ctx0" brushRef="#br0" timeOffset="1847.76">15849 6019 0,'0'-26'16,"0"52"-16,0-118 15,0 78 1,-14 41-16,14-14 0,-13 0 16,13 40-16,-13 80 15,53-41 17,12-26-17,-38-52-15,52-14 16,26-40-1,-39-26 1,-26 52-16,12-52 16</inkml:trace>
  <inkml:trace contextRef="#ctx0" brushRef="#br0" timeOffset="2204.3">16272 6006 0,'0'-40'16,"0"80"-16,0-133 15,0 41 1,0 25-1,0 14-15,0 0 16,-13-1 15,-1 41 1,1 26-17,26 0 1,1-14-1,12 14 1,-26-40-16,0 1 16,-13 25-1,-27-12 1,-26-1 0,53-26-16,0 0 15,-1 0-15,1-26 16,26-14-1,1 27-15</inkml:trace>
  <inkml:trace contextRef="#ctx0" brushRef="#br0" timeOffset="2538.11">16417 5808 0,'14'-14'0,"-28"28"0,41-41 15,-14 14-15,0 0 16,-13-1-1,0 28 17,27 25-17,-14-25-15,13 12 16,-12-13-16,12 1 16,-13-1-16,1 0 15,12 0-15,14 27 16,-53 13-1,-27 0 1,-53 0 0,-39 13-1,79-53 1,-66 13-16,-159 41 31,199-54-31,13-13 0</inkml:trace>
  <inkml:trace contextRef="#ctx0" brushRef="#br0" timeOffset="2880.93">14288 6853 0,'0'0'0,"-67"39"16,54-39-1,159-13 1,92-66-1,0 13 1,-159 39-16,199-39 16,-132 26-1,-27 1 1,-66 39 15,-53 13-15,-14 0-1,28-39 17,105-40-17,-80 39-15,14 1 0</inkml:trace>
  <inkml:trace contextRef="#ctx0" brushRef="#br0" timeOffset="4113.3">16536 6376 0,'0'0'0,"0"-13"0,-13 0 16,13 26 62,0 27-63,0-27-15,0 0 0,0 14 16,0 79 0,0-93-1,0 40-15,0 13 16,0-40 15,0 1-15,0-14-1,0 0 17,53-26-17,-26 13-15,-1-13 0,-13 13 16,27-13-16,53-27 16,52-13-1,-118 40-15,65-14 16,1 1-1,-54-1 1,-25 27 0,-1-13-1,-26-13 1,-14 13 0,14-1-1,0 14-15,-14-13 16,-12 0-1,39 0-15,-14 13 0,1 0 32,26 13-1,40 40-15,-39-40-16,-1 0 0,0 14 15,13-1 1,-26-13-16,0 1 15,0-1-15,-13 27 16,0-27 0,13 0-1,-13-13-15,13 13 16,-27-66 31,27-26-32,0-14 1,53-39 0,-26 106-16</inkml:trace>
  <inkml:trace contextRef="#ctx0" brushRef="#br0" timeOffset="5794.54">15597 6178 0,'0'0'0,"13"13"15,1 0 1,-1 27-1,0-13-15,-13-1 0,27 40 16,-1 80 0,-13-107-16,0 28 15,1-41-15,-1 27 16,-13-27-16,0-12 0,0-1 16,0-40-1,0 14-15,0 0 0,0 0 16,0-40-16,-13 26 0,13 1 15,-66-225 1,26 52 0,13 67-1,14 92 1,13 0-16,-13-39 0,13-27 31,0 93-31,26-66 0,93-27 31,1 53-15,91 0 0,-145 40-16,53-14 15,-66 27-15,13-13 0,-13 0 0,66 0 16,27-14 0,26 1-1,-40 12 1,-105 1-16,-1 13 15,1 0-15,39 0 16,-27 13 0,1 14-16,-27-14 15,1 0-15,25 27 0,1 53 16,-27-67 0,0 1-16,40 78 0,-13 1 15,13 27 16,-27-41-15,1-26 0,-27-13-1,0-40 1,-40 27 0,27-40-16,-14 13 0,-25 1 15,-173 25 1,39 1-1,-78 13 1,198-27 0,-146 27-16,14 0 15,-1 13 1,80-39 0,53-14-1,53 0 1,0-13-16,-14 0 15,14 0 1,0 13 0,-1-13 15,1 0 31,13 14-30,-79-80-1,52 13-15,14 26-16,0 1 0</inkml:trace>
  <inkml:trace contextRef="#ctx0" brushRef="#br0" timeOffset="14371.13">17621 6469 0,'0'0'16,"0"0"15,40 132 0,0 27 1,-27-146-32,-13-26 31,-53-238 0,26 145-31,14 0 16,-13-53-1,26 80 1,26 66 0,-13 52-1,1 41 1,-14 26 0,-14-27-1,-12-39 1,13-40-1,39 26 48,80 54-32,-79-67-31,39 0 16,-53-13-16,53-13 15,-53 13-15,1-13 0,12-1 0,-13 1 16,27-53 0,-40 53-16,0-14 0,0 14 15,-13-80 1,13 80-16,-14 0 0,14 0 16,-13 26-1,13 0 1,0 0-16,13 67 15,27-27 1,-27-40-16,1-13 16,25 13-16,14-39 15,-40-14 1,1 27 0,-14-27-16,0 27 15,0 0 1,0-1-1,13 41 1,0-14-16,0-13 0,-13 13 0,14 1 16,12 25-1,0-12 1,-26-14 0,-39 0-1,12-13 1,14-13-1,26 13 1,27-13 0,-27 13-1</inkml:trace>
  <inkml:trace contextRef="#ctx0" brushRef="#br0" timeOffset="14755.13">18322 6337 0,'14'0'16,"-28"0"-16,41-13 0,-14-14 0,0 14 15,-13 0-15,40 158 47,-27-65-31,27 52-1,13 40 1,-40-159-16,0 27 16,-13-54-1,-26-91 1,13 65-1,-1-13-15,1 0 0,0-13 16,-40-265 0,79 252-1,27 79 1,-39 13-16,12 53 16,-26-26 15,-13 0-31,13-14 0,-13 1 0,13-14 15,-40 26 1,40-25-16,0-28 16,13 14-1,0 0-15,1 0 0,12-13 16</inkml:trace>
  <inkml:trace contextRef="#ctx0" brushRef="#br0" timeOffset="15969.31">18640 6297 0,'0'0'15,"26"-13"-15,27-40 16,-40 26-16,1 14 15,-1 0-15,-13-53 16,0 53-16,0-1 16,0 1-16,-13-13 15,-1 52 1,-12 54 0,26-54-1,0-13-15,0 0 0,40 93 31,-27-92-31,13-1 16,-12-13-16,25-13 16,1-40-1,-53-40 1,-14 27 0,14 53-16,-13-27 15,12 27-15,-12-1 16,-1 67-1,27-26 1,40 52 0,-27-66-16,14 1 15,26 12 1,-14-52 0,-12-40 15,-27 39-31,0 1 0,13 12 0,-13 1 15,13-40 1,-13 40 0,14 26-1,-1 53 1,-13-52-16,13 39 16,0-14-1,-13-12 1,14-27-1,25-66 1,-12 13 0,-14-14-1,0 54 1,0 26 0,1 27 15,-1-27-31,0-13 0,-13 14 0,13-1 15,1-13-15,12 13 16,-13-13-16,14-13 16,12-27-1,-39 14-15,0 12 0,0-25 16,0 12 0,0 14-16,0 0 0,0 0 31,27 52-16,-14-25-15,0-1 16,14 26-16,12 1 16,-25-27-16,12 14 15,-26-14 1,-40-13 0,-26-40 15,53 40-31,0 0 0,39 27 47,40-14-32,1-39 1,12-14 0,-66 13-16,0 14 0,14-40 15,-14-13 1,-13 40-16,13 13 0,-13-14 15,0 27 1,0 27 0,0-14-16,14 66 15,-1-52 1,0-14-16,0 26 0,53-12 16,-26-54-1,-27-52 16,-52-27-15,25 67-16</inkml:trace>
  <inkml:trace contextRef="#ctx0" brushRef="#br0" timeOffset="16078.76">19619 5596 0,'0'0'0,"-27"0"16,14 13-16,13 14 15,27 12 1,26 27-1,-40-52-15</inkml:trace>
  <inkml:trace contextRef="#ctx0" brushRef="#br0" timeOffset="16387.93">19804 5808 0,'0'0'16,"13"-14"0,27 54 15,-27-27-16,-13 1-15,13 12 0,1-13 16,25 53 0,-25-52-16,-1-1 0,0-13 15,13 0 1,-12-13-16,-1-1 0,-13 1 0,13-13 16,0-67-1,-13 67-15,14-41 16,-14 41-1,0 13 1,26 39 0,1 27-1,-14-40 1,13 1-16</inkml:trace>
  <inkml:trace contextRef="#ctx0" brushRef="#br0" timeOffset="16669.71">20214 5834 0,'13'0'0,"-26"0"16,53-26-1,-40 12-15,13 1 0,0 0 16,1-14 0,-14 14-1,-27 26 1,14 1-16,-14 12 16,27-13-16,-13 1 0,13-1 15,13 53 1,27-40-1,13-12 1,40-54 0,-40 14-1,-53 12 1,13 1-16,-13 0 16,26 13-1</inkml:trace>
  <inkml:trace contextRef="#ctx0" brushRef="#br0" timeOffset="16835.63">20624 5808 0,'14'0'16,"-1"0"0,-26 0-1,-1 0-15,-25 13 16,-54 0-1,53 0 1</inkml:trace>
  <inkml:trace contextRef="#ctx0" brushRef="#br0" timeOffset="17334.78">17674 6747 0,'-40'13'31,"80"-26"-31,-93 26 16,66-13-16,1 0 15,39-13-15,66-14 16,-66 14-16,158-40 16,226-26-1,-106 13 1,26 13 15,-278 40-31,1-1 0,-14 1 0,-13 0 16,145-27-1,-158 40-15,-14 0 0,1-13 16,39 0 0,-53 0-1</inkml:trace>
  <inkml:trace contextRef="#ctx0" brushRef="#br0" timeOffset="17486.05">19897 6324 0,'0'0'0,"13"0"16,-13 13-1,-13-13 32,-40 0-31,13 0-16,40 13 0</inkml:trace>
  <inkml:trace contextRef="#ctx0" brushRef="#br0" timeOffset="24429.47">13957 8004 0,'0'13'16,"-13"-13"-1,-1 0 1,1 0 0,0-13-1,0-1-15,-1-12 0,-12-14 16,26-13 15,13 40-31,-13 0 0,13 0 16,14-1-1,-1 41 1,1 39 0,-14 40-1,-13-14 1,-13 14 0,13-40-1,0-52-15,0 12 0,0-13 16</inkml:trace>
  <inkml:trace contextRef="#ctx0" brushRef="#br0" timeOffset="24879.19">14010 8467 0,'0'13'16,"13"0"15,0-26 16,-26 39 15,13 27-31,13-40 1,0-26-1,-13 0 0,0 0-15,-13 0-1,26-1 17,40-12-17</inkml:trace>
  <inkml:trace contextRef="#ctx0" brushRef="#br0" timeOffset="48542.87">13824 7977 0,'0'-26'32,"14"-1"-1,-1 14 0,0 0 0,-13 0-15,13 105 31,14 40-31,-14-92-16,-13-13 0,13 12 0,14 107 31,12-27-16,-39-106 1,14 14-16,-1-1 16,-13-39-1,0-27 1,-27-52 0,27 78-1,-13-25-15,0 12 16,0 14 15,13 0-15,13-14 15,27-12-15,-27 12-16,13 14 0,1-27 15,39-39 1,-53 66-16,0-14 0,14-26 15,-14 27-15,0-1 0,1 1 16,12-67 0,-13 54-1,-13 52 1,0 53 0,0-53-16,0 67 15,27 39 16,-14-93-31,-13-13 0,26 40 16,14 0 0,-27-40-16,27-13 15,13-39 1,-53 25-16,13 1 0,0-27 16,1-26-1,-14 53-15,0 0 0,0 0 16,0-1-1,0 1-15,0 26 16,-14 14-16,14 39 16,14-26-1,-14-27-15,13 27 0,27-14 16,-1-13 0,14-39-1,-26-40 1,-27 52-16,-14-91 31,-12 25-15,-27 27-1,-13 27 1,13 52 0,40 41-1,52 25 1,1-52-1,39-14 1,1-39 0,-40-27-1,-14-39 1,-13 0 0,-13 39-1,0 27 1,0 26-1,13 27 17,14 13-17,13-14 1,-14-26 0,-13-13-16,27-13 15,-14-53 1,-12 13-1,-14 13 1,0 14 0,13 39-1,0 14 1,14 26 0,25-27-1,-38-13 1,-1-13-16,0 0 0,14-13 15,-14 13-15,0-13 0,0 0 0,-13-14 16,14-26 0,-14 27-16,0-27 15,-14 0 1,14 26 0,-13 54-1,13 26 1,27 13-1,-1-26 1,-13-40-16,27 0 16,39-53-1,-39 13 1,13-13 0,-53 27-1,13 12-15</inkml:trace>
  <inkml:trace contextRef="#ctx0" brushRef="#br0" timeOffset="48793.11">15478 7527 0,'0'0'0,"-53"-53"32,53 27-32,-13 13 0,0 0 0,13-1 15,-13-52 1,26 13 0,0 40-16,0 13 0,0 0 15,1 0-15,12 26 16,1 67-1,-14-14 1,-13 1 0,-13-27-16,13 26 15,0-13 1,13 0 0,0-52-1,-13-1-15</inkml:trace>
  <inkml:trace contextRef="#ctx0" brushRef="#br0" timeOffset="49076.08">15544 7858 0,'0'0'0,"14"0"15,-14 13-15,13 1 47,-13-1-31,0 13 0,13-12-1,27-41 16,-27 1-15,-13 12 0,-27 14-1,14 0-15,-26 14 16,25-1-16,-25 27 16,-67 52-1,40-13 1</inkml:trace>
  <inkml:trace contextRef="#ctx0" brushRef="#br0" timeOffset="49758.99">13891 9512 0,'0'0'31,"-27"0"-31,133-40 32,-66 27-32,-1 0 0,1-1 15,53-25-15,-40 25 0,79-52 16,-26 27 0,0-14-1,-106 40 1,-40-14-1,27 14 1,-1 13-16,1 0 0,-13-13 31,26 26-15,26 27 0,1-1-1,-14-26-15,0 40 16,-13-39-16,-13 38 15,-27-12 1,0-27 0,1-26-1,12-27 1</inkml:trace>
  <inkml:trace contextRef="#ctx0" brushRef="#br0" timeOffset="52072.6">14856 9075 0,'27'66'62,"-27"-52"-46,13 12-16,27 93 15,-14-26 17,-26-54-17,13-25-15,-13-1 16,-26-66-1,-14-40 1,14 14 0,13 39-16,-1 14 0,14 13 15,-13-27-15,0-13 16,0 40-16,39 13 31,14 26-15,13 14-1,-40-40 1,13-27 0,1-52 15,-27 66-31,0-14 0,0 1 16,0-53-1,0 52 1,0 27-1,13 79 1,14 41 0,-1-28-1,-13-65-15,14 26 16,39-14 0,-13-78-1,-27-1 1,1 13-1</inkml:trace>
  <inkml:trace contextRef="#ctx0" brushRef="#br0" timeOffset="53440.21">15319 9075 0,'0'13'47,"14"-13"-32,-14 14 1,26-28-1,14-25 1,-27-1 0,-26 0-1,-14 14 1,14 52 0,0 14-1,13-27-15,26 53 16,14 1-1,-27-54-15,40 13 16,-40-26 0,54-26-16,-15-14 15,15-39 17,-15-14-17,-12 27 1,-27 53-1,14 26 1,-14 0-16,14 14 16,-14-1-1,0-13-15,-13 1 16,13-1 0,-13-26-1,-26-40 1,-14 13-1,14 27 1,-1 26 0,1 53-1,26-26 17,26 39-17,-13-66-15,1 1 0,-1-1 16,13-26-1,-12-1-15,12-52 16,-26 0 0,0 53-16,-26-119 15,-1 26 1,14 79-16,0-39 16,-1 53-1,28 53 1,25 92-1,1-53 1,13 14 0,13-40-1,-39-40 1,-14-26 0,0 0-16,13-27 15,1-39 1,-1 26-1,14 0 1,-27 53 0,40 26-1,-40-13-15,1 14 16,12-1 0,-26-12-1,0-41 16,-26-39-15,-1 26 0,14 27-1,-14 39 1,14 41 15,13-54-31,0 0 0,13 27 16,14 13-1,-14-40 1,40-40 0,-40-25-1,1-28 1,-1 67-16,-13 0 0,0-1 16,0-12-1,0 66 16,26 39-15,-13-66 0,-13 1-16,27 12 0,-1-13 15,14-39 1,-27-14 15,-26 14-31,-13-1 16,12 14-16,1 13 0,-27-27 15</inkml:trace>
  <inkml:trace contextRef="#ctx0" brushRef="#br0" timeOffset="53689.43">15901 8652 0,'0'0'0,"-13"-13"16,13 39-1,13 40 1,1-39 0,12 39-16,-13-13 15,27 13 1,-27-106 31,1-26-47</inkml:trace>
  <inkml:trace contextRef="#ctx0" brushRef="#br0" timeOffset="53972.58">15915 8401 0,'0'0'0,"-14"-27"16,14 54-1,27-1 1,-14-13-16,0-13 15,27 13-15,13-26 16,-27-26 0,-39-1-1,13 27-15,-66-27 16,40 27 15,-14 26-15,40 0-1,26 0 1,41 1-16</inkml:trace>
  <inkml:trace contextRef="#ctx0" brushRef="#br0" timeOffset="54454.09">16682 8242 0,'-13'-27'31,"26"54"-31,-26-27 16,13 13-16,0 0 0,13 27 0,0-14 15,27 107 1,13-41 0,26-26-1,-66-52-15,67-28 16,-1-65-1,-66 53 1,1-41-16,-41-38 16,-39 25-1,0 67 1,13 66 15,27-13-31,12 13 16,-12 52-1,26-78-15</inkml:trace>
  <inkml:trace contextRef="#ctx0" brushRef="#br0" timeOffset="54671.47">16880 8467 0,'14'-93'31,"-28"186"-31,41-159 16,-27 79-16,0 13 0,13 14 15,0 39 1,-13-52-16,0-1 16,14 14-16,-14-14 15,13 27-15,0-40 16,27-52 0,-14-1-1</inkml:trace>
  <inkml:trace contextRef="#ctx0" brushRef="#br0" timeOffset="54972.65">17145 8348 0,'13'-53'31,"-26"106"-31,39-106 16,-12 66-16,-1 0 15,27 53 1,-27-52-16,-13-1 15,26 0-15,-12 0 16,-1-13 0,0-26-16,0-54 15,0 14 1,-13 40-16,0-27 16,0 40 15,14 52 0,-14-25-31</inkml:trace>
  <inkml:trace contextRef="#ctx0" brushRef="#br0" timeOffset="55387.22">17515 8281 0,'0'0'0,"0"-13"16,14 13 15,-1 27-15,0-27-16,14 26 16,25-13-1,-25-26 16,-14-13-15,-13 12-16,-13-25 16,-14 12-1,1 14 1,0 40 0,12 25-1,28 15 1,12-14-1,27-40 1,13-26 0,-13-27-1,-40 27 1</inkml:trace>
  <inkml:trace contextRef="#ctx0" brushRef="#br0" timeOffset="55669.95">17793 8255 0,'0'-26'15,"0"52"-15,-13-92 16,13 53-16,-13 13 0,13-14 0,13 14 31,40 14-15,13 39-1,0-14 1,-26 14 0,-40-26-1,-13-14 1,-27-40-1,40 1 1,-26-27-16,26 40 16,0-14-16,0 14 0,13-27 15,13 27 1,-13 13 0,14 0-16,-14 0 15</inkml:trace>
  <inkml:trace contextRef="#ctx0" brushRef="#br0" timeOffset="56553.41">18071 8136 0,'0'0'0,"0"-13"16,13 13-16,-13-14 31,14 54-15,-1 0-1,13 0 1,-13-27-16,1-13 15,25-13 1,1-40 0,-27-14-1,-13 41 1,0 13-16,0-27 0,0 14 16,13 79-1,27 92 16,13 80-15,-13 40 0,-14-80-1,-26 13 1,0-171-16,0-1 0,-13 54 16,0-1-1,-27-106 1,14-78-1,-1-120 1,14 26 0,53 1-1,-14 158-15,-13 0 16,14-39-16,-1 53 16,-13-1-16,14-26 0,-14 40 15,0 0-15,1-27 16,12 14-1,-26 12 1,0 1 0,13 13-1,-13-13 1,-26 26 218,-40-13-218,39 0-16,1 0 16,-1 0-16,-65 27 15</inkml:trace>
  <inkml:trace contextRef="#ctx0" brushRef="#br0" timeOffset="57535.5">14049 10451 0,'-39'13'31,"78"-26"-31,-65 40 32,39-27-32,14-14 0,12 1 15,-12 13-15,12-13 0,120-40 31,-119 40-31,0-1 0,26-12 16,-40 13-16,-13 13 0,14-13 0,-14 13 16,14-14-16,-14 14 0,0 0 15,-13-13 1,-40-13 0,1-1-1,25 27-15,1 0 16,0-13-1,53 13 17,39 26-17,-39-12 1,-14 25 0,-13-12-1,-13-14 16,0 0-15,-13-13 0,0-13-1,13-40 1,40-26 0,-27 52-16</inkml:trace>
  <inkml:trace contextRef="#ctx0" brushRef="#br0" timeOffset="58684.63">15319 10001 0,'-13'0'15,"0"27"1,13-1 15,13 80-15,14-27-1,-1-39 1,-26-27 0,0-39-1,-13-40 1,-40-146-1,40 66 1,13 67 0,0 26-16,13 27 0,13-14 15,-12 27-15,-1 0 16,27 13-16,-1 39 16,-12 27-1,-27 14 1</inkml:trace>
  <inkml:trace contextRef="#ctx0" brushRef="#br0" timeOffset="58867.98">15346 10081 0,'0'0'0,"0"13"16,-13-13-16,13-13 31,53-40-15,-1 13-1,28 0 1,-27 27 0,-40 13-1</inkml:trace>
  <inkml:trace contextRef="#ctx0" brushRef="#br0" timeOffset="59135.53">15637 9922 0,'0'0'0,"13"0"15,27 40 16,-14 12 1,1 15-17,-14-14 1,-13-40-16,0 0 0,-13 13 16,-1-12-1,-12-41 1,13 1-16,0-27 15,13 26-15,0-12 16,39-41 0,-12 54-1,-1 13 1</inkml:trace>
  <inkml:trace contextRef="#ctx0" brushRef="#br0" timeOffset="60533.73">15941 10001 0,'0'0'31,"13"0"-15,-13-13-16,14 13 0,-14-13 16,26-14-1,-13 1 1,-13 13-1,0-1-15,14-12 16,-14-1 0,0 14-1,26 66 17,0 13-17,-12 0 1,12 1-1,-26-41 1,0-52 31,13-54-31,-13 67-16,14-27 15,12-52 1,0 65-1,1 27 1,-14 13-16,0 40 16,14 14-1,-14-15 1,0-12 0,1-40-1,25-40 1,-12-26-1,-1 0 1,-26 40 15,0 12-31,13 1 16,1 40 15,12 26-15,1-27-1,-1-26 1,27-40 0,-13-13-1,-27 1 1,0-1 0,-39 0-1,26 40 1,0-1-1,-14 14-15,1 0 63,13 14-32,-26-14 110,12 26-126,1-13 1,0 80 15,13-80-31,0 0 0,0 14 0,0-14 16,13 40-16,-13-27 0,27 27 31,-14-40-15,13-39-1,1-14 1,-14 27-16,-13-13 0,0 12 16,0 1-16,0 0 0,0-40 15,0 27 1,0 12 0,0 41-1,13-14 1,-13 0-16,14 27 0,25 0 15,-26-27 1,1-13-16,-1 0 0,66-27 31,-65 27-31,-1-13 0,13-13 16,27-27 0,-40 13-16</inkml:trace>
  <inkml:trace contextRef="#ctx0" brushRef="#br0" timeOffset="61414.98">16007 9948 0,'-26'-79'31,"52"158"-31,-65-171 31,25 92-31,-25 26 32,-1 120-1,40-133-31,0 0 0,13 27 15,40 13 1,-13-80 0,-14-12 15,-26 12-31,14 14 0,-14-14 0,0 14 16,-14-53-1,14 53-15,0 0 16,-13 13-1,40 79 1,25-13 0,1-13-1,-26-40-15,79 27 16,-27-66 0,-53 12-16</inkml:trace>
  <inkml:trace contextRef="#ctx0" brushRef="#br0" timeOffset="61831.85">16695 9737 0,'-13'13'31,"39"13"0,-12-26-31,39-53 31,-53-66 1,0 106-32,-80-53 31,27 159 0,53-67-31,-13 1 0,40 118 16,78-39 15,-25-133 0,-14-39-15,-26 0-1,-27 40-15</inkml:trace>
  <inkml:trace contextRef="#ctx0" brushRef="#br0" timeOffset="63730.2">16973 9657 0,'0'-26'0,"0"52"0,13-79 16,-13 40-16,0-27 15,0 27 1,0 66 15,13 13-15,1-52-16,-14 12 15,26 0-15,14 27 16,-40-39 0,13-14-16,0 0 0,53-40 15,-39-26 17,-27 0-17,13-14 1,-13 54-1,0 13 1,13 26 0,14 53-1,-1-26 1,14-1 0,-27-39-16,0 14 15,1-14-15,-1-14 16,0 1-16,0 0 15,1 0-15,-14-1 0,13-25 0,-13-1 16,0 0 0,0 27-1,0 40 17,13 25-17,13 15 1,-12-54-16,-1 0 0,0 14 0,0-27 15,1 13-15,12-13 16,53-40 0,-52 0-1,-14-52 1,-39-14 0,-14 0-1,14 93 1,12 53-1,14-14 1,0 40-16,27 0 16,26 0-1,0-26 17,-27-40-17,27-66 1,-79 0-1,-14-27 1,27 80-16,-14-13 16,14 12-16,0 1 0,13 0 0,-14 13 15,1 13 1,13 27 0,13-27-16,14 13 15,-14-12 1,14-1-16,-14-13 0,13 0 15,27-13 1,-13-40 0,-40 26-16,13-26 15,-13 1 1,0 12 15,-13 0-15,13 67 15,13 78-15,0-52-1,14 27 1,-1-14 0,1-53-1,12-39 1,-12-41-1,-14 1 1,-39-119 0,26 119-1,-27-13 1,14 26 15,0 26-15,13 14-1,0 39 32,0 54-31,26 12 0,-13 1-1,1-66-15,-1 92 16,0-53-1,0-53-15,1 40 16,-14-40 0,26-53-1,-13-26 1,-13 40 0,27-27-1,-27 40-15,13-1 0,0-12 16,14 13-1,-14 13 1,0 0-16,-13 13 16,0 13-1,-40 41 1,14-54 0,26 0-1,13-13 16,53-13-15,-52 0 0,12 13-16,0-14 0,27-25 15,-39 39 1,-1-14-16,0-12 0,0-27 31,-13 40-15,14 13 15,-1 26-15,13 14-1,-39 13 1,-27-13 0,-39-1-1,66-39 1,-14 13-16,1-13 0,-40-39 15,52 26-15,28-40 16,-1 26 0</inkml:trace>
  <inkml:trace contextRef="#ctx0" brushRef="#br0" timeOffset="64013.81">18561 8811 0,'0'0'16,"13"-14"-16,13-12 15,-26 52 1,0 80 0,0 27-1,13 78 1,14-92 0,-14-92-16,0-1 0,1 27 15,38 0 1,-38-27-1,-1-26 1,0-39 0,27-27-1,-27 39 1</inkml:trace>
  <inkml:trace contextRef="#ctx0" brushRef="#br0" timeOffset="65628.07">19050 8916 0,'-26'-13'32,"52"26"-32,-52-39 31,52-14 0,-13 27-15,-13 0-16,0 0 15,13 13 1,-13 79 15,14 14-15,-14-54-16,0 41 15,13-1 1,-13-52 0,13-27-16,-13-67 31,-26-78 0,12-67 0,41 106-15,-1 93 0,14 26-1,-27 67 1,-13-1 0,-13 0-1,0-26 1,0-39-1,39-1 1,27 0 0,-13 14-1,-27-14-15,-13 0 16,13 0-16,-13 0 0,-13 54 16,-40-1 15,40-53-31,-14 13 15,-52 1 1,66-40 0,39-27-1,1 0-15</inkml:trace>
  <inkml:trace contextRef="#ctx0" brushRef="#br0" timeOffset="65961.61">19275 9062 0,'40'-40'15,"-80"80"-15,133-146 16,-80 80-1,0 12-15,-13 1 0,13 0 0,-13 0 16,0 0 0,-13 52-1,13 27 1,0-52 0,13 39-16,14-14 15,26-52 16,-1-40-15,-38-13 0,-41 0-1,-12 0 1,25 66-16,1-14 0,0 14 16,-27 27-1,27 39 1,26-13-1,14-27 1</inkml:trace>
  <inkml:trace contextRef="#ctx0" brushRef="#br0" timeOffset="66295.24">19619 8890 0,'0'-13'0,"0"26"16,26-106-16,-26 80 15,0 0-15,0 53 47,27 52-31,-1-52-1,14 13 1,-27-53-16,0 0 0,1 0 16,12-40-1,-13 27-15,-13 0 0,0-14 16,-26-65-1,13 65-15,-1 1 16,-25-14 0,25 53-1,14 27 1,27-27 0,-27 0-1</inkml:trace>
  <inkml:trace contextRef="#ctx0" brushRef="#br0" timeOffset="67077.25">19857 8586 0,'0'0'0,"-13"-53"15,13 40-15,0-1 0,0 28 32,13 78-17,-13-65-15,13 12 0,-13-12 16,13 26-16,1 26 15,-1-66-15,-13 14 16,13-1-16,0 1 16,1-54-1,-14-26 1,-27-26 0,14 52-1,0 14 16,13 0 16,13 13-15,-26-13 61,52 13-61,-12-13-17,92-27 16,-106 27-31,0-1 32,-26 1-17,-13 0 1,-1 0 0,14 26-1,0 13 1,39 27-1,14-13 1,-14 0 0,-39-1-1,0-25 1,-40 25-16,40-39 16,-40 14-16,26-14 15,1-27 1,26 14-1</inkml:trace>
  <inkml:trace contextRef="#ctx0" brushRef="#br0" timeOffset="67643.31">20108 8480 0,'14'-13'0,"-28"26"0,41-53 16,-14-13-1,0 40 1,27 92-1,0 54 1,-1-41 0,1 14-1,-27-79 1,14 12-16,-27-25 16,-14-41-1,1 14 1,-26-27-16,12 27 15,1-14 1,-1 14-16,14 0 0,-14-13 16,-12 12-1,65 14 17,67-13-17,-53 0 1,12 13-1,-38 0-15,-1 13 0,13 0 16,-26 14 0,-13 26-1,0-27 1,0-26 0,-14-26-1,14-14 1,13 14-1,13-14 1,27-40 0,-14 54-1,14 0 1,-27 26-16</inkml:trace>
  <inkml:trace contextRef="#ctx0" brushRef="#br0" timeOffset="68667.77">20532 8572 0,'0'-13'31,"13"0"1,0 0-1,0 0-15,14-14-1,-14 14 1,-13 0-1,-26 52 48,-1 67-32,27-93-31,13 14 0,1-14 16,52 14 15,-66-41-31,13 1 16,0-40-1,-13 40-15,0 0 0,0-1 0,-13-12 16,0-14 0,13 27-1,0 26 1,26 27-1,-13-27-15,1 0 0,-14 1 16,13-14-16,27 26 16,-27-26-1,13-40 1,-13-12 0,1 38-1,-14 1 1,13 92-1,27 80 17,13-13-17,-1 39 1,-52-145-16,14-14 0,-1 14 0,0-14 16,-13 1-16,13-14 0,-13 13 15,27 14 1,-27-53-16,-13-27 15,-1 14-15,-25-107 16,-41-118 0,27 39-1,27 93 1,52 40 0,27 53-1,0 39 1,-26 66-1,-27-66 1,-27 40 0,1 0-1,-1-53-15,14 13 0,0-13 0,0 0 0,-27-26 32,40-14-17,13 1-15</inkml:trace>
  <inkml:trace contextRef="#ctx0" brushRef="#br0" timeOffset="69258.23">21153 8215 0,'14'-13'0,"-28"26"0,41-39 16,-1 26-16,-12-13 0,-1-1 16,106-25-1,-93 39 16,-52 0 1,-27 26-17,-26 1 1,65-27-16,1 13 16,-13-13-1,12 26 1,1 27-1,13-40-15,0 27 16,0-27-16,13 14 0,1-1 16,-14-12-1,13-1 1,40-53 15,-27 27-15,-13 0-16,1 13 15,-1 0-15,0 0 16,27 26 0,13 27-1,-27 13 1,-13 0 0,-13-53-16,0 1 0,-13 39 15,-26 0 1,25-53-16,1 13 0,-53-40 31,13 1-15,0 13-1,27-1 1</inkml:trace>
  <inkml:trace contextRef="#ctx0" brushRef="#br0" timeOffset="69808.02">21630 8678 0,'0'0'0,"26"40"31,-13-27-31,-13 0 15,-13 67 1,0-67-16,-14 40 16,1-13-1,-14-14 1,14-39 0,13-40-1,13 40 1</inkml:trace>
  <inkml:trace contextRef="#ctx0" brushRef="#br0" timeOffset="70385.2">21669 8255 0,'0'0'0,"27"-53"31,-1 40-15,1 0-16,39-40 15,-40 39-15,1-12 0,-1 13 16,40-27-1,-52 27-15,-1 13 0,0 0 16,-26 26 0,-14 14-1,1 79 1,13-26 0,13 26-1,0-106 1,0 40-16,0 0 15,0-40 1,0-13 0,13-26 15,0 12-31,0 1 0</inkml:trace>
  <inkml:trace contextRef="#ctx0" brushRef="#br0" timeOffset="71041.28">22238 8401 0,'80'-67'32,"-67"54"-32,-106 93 0,212-239 31,-119 146-31,0-1 0,-13-12 16,-40-54 15,40 67-31,-40 79 31,27 53 0,52-52-15,14-41 0,-27-26-16,0 0 0,27-13 15,13-40 1,-40 40-16,0-27 15,-13 27-15,13-14 0,-13 14 16,14 0-16,-14-27 16,13 40-1,-13 13 1,0 1-16,13 25 16,-13-25-1,13 12-15,14-13 16,12-26-1,-12 0 1,-1-14-16,1-26 16,-14-26 15,-13 66-31,0 0 0,13 26 31,27 79-15,-14-39-1,14 13 1,-27-52-16,14-1 16,-1-40-1,-12-12 1,-54-80 0,27 92-16</inkml:trace>
  <inkml:trace contextRef="#ctx0" brushRef="#br0" timeOffset="71125.6">22635 7938 0,'-13'-14'0,"26"28"0,-66-28 16,40 14 0,13 14-1,26 12 1</inkml:trace>
  <inkml:trace contextRef="#ctx0" brushRef="#br0" timeOffset="71407.5">22834 7805 0,'0'-26'0,"0"52"0,26-158 16,-26 119-1,0-1-15,0 1 0,13 26 16,0 67 0,14 52-1,-14-26 1,0 26-1,14-52 1,-1-67 15,1-26-31,12-40 16,-25 13 0,-1 14-16</inkml:trace>
  <inkml:trace contextRef="#ctx0" brushRef="#br0" timeOffset="72606.34">23098 7977 0,'13'-13'16,"-13"0"-16,-13 52 0,26-105 0,-26 119 0,26-119 15,14 132 32,-14-13-31,-13-26-16,27 12 16,-1 1-1,-13-40 1,27-40-1,-27 27-15,-13 0 16,13 0-16,-13-14 0,14-79 47,-1 93-31,-13 53 15,13-1-16,0-25-15,0 25 16,1-25-16,-1-1 16,0 0-1,27-39 1,0-41 0,-40 54-16,26-26 15,0-1 1,-12 27-1,-1 52 17,0 14-17,14-26 17,-14-27-17,-13 13-15,26-26 16,14-27-1,13-26 1,-27 39 0,-12 14-1,-1 26 17,13 1-17,1 12 1,-14-26-1,53-26 1,-26 12 0,-27 1-1,0 0 1,14 13 0,-14 26 15,0-12-16,0-1 1,-13-26 31,-26-40-31,13 39-1,-1 1-15,-12 13 16,-14 66-1,27-13 1,40 27 0,-1-54-1,53-39 17,-26-53-17,-39-14 1,-14 54-16,0-1 0,-14-105 15,-12-13 1,26 118-16,-13-13 16,-14 80-1,27 53 1,0-67-16,13 107 16,14 12-1,13-66 1,-14-65-1,-13-80 1,-26-14 0</inkml:trace>
  <inkml:trace contextRef="#ctx0" brushRef="#br0" timeOffset="72714.28">23865 7541 0,'-39'13'31,"78"-26"-31,-52 52 16,40-39-16</inkml:trace>
  <inkml:trace contextRef="#ctx0" brushRef="#br0" timeOffset="72974.16">24381 7633 0,'0'0'0,"0"-13"31,-13 13-31,-40 53 31,27 66 1,26-106-32,13 14 0,-13-14 15,13 0 1,27-26-1,13-14 1,-40 14-16,0 0 0</inkml:trace>
  <inkml:trace contextRef="#ctx0" brushRef="#br0" timeOffset="73273.25">24500 7699 0,'0'-26'16,"0"52"-16,14-105 16,-14 66-1,-14-14 1,-12 41-1,13-14 1,13 13-16,-13 13 0,13-13 16,13 14-1,26 26-15,-25-40 16,25 27 0,-12-14-1,-1 14 1,-26-27-16,-13 0 15,-27 1 1,1-1 0,-1-53-1,40 27 1,40-27 0</inkml:trace>
  <inkml:trace contextRef="#ctx0" brushRef="#br0" timeOffset="73490.38">24606 7739 0,'13'0'16,"14"13"-1,-14 1 1,-13-1 15,0 0-31,-13 0 31,0-52 1,13 25-32</inkml:trace>
  <inkml:trace contextRef="#ctx0" brushRef="#br0" timeOffset="73821.64">24844 7633 0,'-53'-13'47,"27"26"-31,-27 27 0,53-27-16,-13 0 15,13 14 1,0-14-16,13 14 0,0-1 15,1 14 1,-14-27-16,13 0 0,-13 0 16,-27 27-1,14-40-15,0 13 0,-14-13 16,-39-26 0,66 13-16,-13-1 0,-13-12 15,26-1-15,-14 1 0,1-40 16,0 26-1</inkml:trace>
  <inkml:trace contextRef="#ctx0" brushRef="#br0" timeOffset="74072.14">24606 7236 0,'13'-13'0,"-26"26"0,106-52 31,-80 39-31,14 13 0,-1 0 0,0 14 16,94 92-1,-28 39 1,-79-25 0,-26-54-16,-27 0 15,-92 67 1,106-120-16,-80 54 16,0-41-1,80-39 1,26-13-16</inkml:trace>
  <inkml:trace contextRef="#ctx0" brushRef="#br0" timeOffset="74237.88">24739 8043 0,'13'0'31,"-26"0"-31,13 0 31,-40-13-15,13 0-16,1 0 0,-40-1 16,66 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11-13T15:12:34.65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1548 7302 0,'0'-13'0,"0"26"0,-13-65 31,-1 52-16,28 13 1,-1 106 0,27 53-1,12 145 1,-38-224 0,12-14-16,1 93 0,-14-79 15,40 145 1,0-40-1,-14 14 1,-25-172-16,-14 0 0,13-14 0,-13 0 16,26 54-1,-39-93 1,-27-120 0,27 94-16,0-1 0,-14-66 15,-12-66 1,12 106-16</inkml:trace>
  <inkml:trace contextRef="#ctx0" brushRef="#br0" timeOffset="1465.55">1442 7131 0,'0'0'0,"13"-14"31,40-39-15,-26 53 0,131-66-1,1 13 1,40-13 0,-41 13 15,-92 27-31,-13 13 0,53-27 15,106-26 1,-27 13 0,-26 0-1,-40 13 1,-13 1 0,-80 39-16,27-14 15,0-12 1,-40 26-1,0 0 1,1 26 15,-1 14-15,13 39 0,-12 27 15,-1 0-16,26 66 1,1 13 0,-13-53-1,-14-79-15,0-13 0,0 13 0,1-13 16,52 198 0,-27-106-1,14 27 1,0-27-1,-13-39 1,-40-67-16,40 40 16,-14 1-1,-13-28 1,1-12 0,-1-14 15,-13 0 0,-13 0 32,-107 1-32,107-1-31,-159 26 31,-66 41 0,212-67-31,-239 53 32,1 0-1,197-39-16,-78 26 1,79-27-16,13-13 16,-66 40-1,26-13 1,0 0 0,67-27-16,-27 0 15,13 14 1,14-27-1,26 13-15,-13-13 16,0 0 15,-1 0 1,14 13-17,-13-13 16,0 27 1,13-1-17,0-52 1,0-27 0,13 53-16</inkml:trace>
  <inkml:trace contextRef="#ctx0" brushRef="#br0" timeOffset="2147.78">1680 10689 0,'-40'-92'31,"80"184"-31,-93-198 16,53 120-16,13 38 16,54 147-1,25 26 1,120 251-1,-186-397-15,67 133 16,26 39 0,-40-79-1,-39-92 1,-40-54-16,13-13 16,-13 14-16,13-27 0,-39-27 15,-40-78 16,0-14-15,-14-27-16</inkml:trace>
  <inkml:trace contextRef="#ctx0" brushRef="#br0" timeOffset="3746.58">1548 10888 0,'0'0'0,"-53"-106"31,119 26 1,119-39-1,-145 106-31,13-13 0,225-120 31,92-13-15,-66 40-1,-66 13 1,-158 80-16,171-67 16,67-26-1,-14 27 1,-225 65-16,54-12 15,-67 25-15,0-12 16,66-1-16,106-39 16,-26 27-1,-93 12 1,-79 27 0,52-13-16,-12-14 15,-41 27 1,-25 0-1,-1 0 1,0-13 0,0 13 31,1 27-32,25 12 1,-12 41-1,-1-14 1,-13-40-16,1-12 0,-1 52 16,40 79-1,-14-26 1,14 40 0,14-13-1,-28-27 1,-26-80-1,1 1-15,25 26 16,28 106 0,-28-106-1,27 93 1,-39-93 0,12 27-1,-12-27 1,-1-13-1,-12-27 1,-1-12 0,-13-1-1,0 0 17,0 0-1,-13 0-31,-67 40 31,27-26-15,-79 26-1,106-40-15,-14 0 0,-39 14 16,-93 26 0,-40 13-1,40-27 1,106-12-16,-119 13 15,-67 13 1,-12-1 0,-1 15-1,80-15 1,-40 15 0,185-54-16,-13 0 15,-26 14-15,-80-1 16,40 0 15,53-12-15,-27-1-1,67 0-15,-1-13 0,1 0 16,-27 13 0,27 1-1,-1-14 1,14 0-1,-40 26 1,0-13 0,13 27-1,-26 0 1,13-1 0,14-12-1,12-14 1,14 0-1,0 0 32,0-52-31,13 26-16,39-120 16,107-197-1,-80 197-15,93-145 16,-67 106-16,14 14 0,106-147 15</inkml:trace>
  <inkml:trace contextRef="#ctx0" brushRef="#br0" timeOffset="5112.68">4075 7567 0,'-14'0'0,"1"0"31,-13 13 0,12-13 0,28 0 63,-1 0-78,-13-13-1,26 13 1,1-13 0,-14 13-1,14 0 1,12-13-1,14-14 17,0 14-17,-27 0-15,-12 13 0,-1-14 0,27 1 16,26-13 0,-27-1-1,-12 14 1,-14 13-1,-53-26 32,-39 12-31,26 1 0,27 13-1,12 0 1,1 0-1,26 0 1,40 13 15,-26-13-31,26 14 16,13 25 0,-26 14-1,-27-13 1,-13-14-1,-13 27 1,-14-39 0,14-14-1,-53-27 1,0-39 0,26 13-1,27 53 1</inkml:trace>
  <inkml:trace contextRef="#ctx0" brushRef="#br0" timeOffset="6427.96">952 7395 0,'0'0'15,"0"-13"-15,0 26 16,0 0 0,14 27-16,-1-14 0,80 266 15,-1 12 1,14 66-1,-40-145 1,14 79 0,-41-198 15,1 0-15,-40-93-16,13 1 0,-13-1 15,0-26 1,-13-1-16,13 1 0,-40-27 15,14 1 1,-1 25 0,14 41 15,26 26-15,1-40-1,-1-13 1,13-66-1,-26 0 1,-13 13 0,-13-27-16,12 41 15,14-1-15</inkml:trace>
  <inkml:trace contextRef="#ctx0" brushRef="#br0" timeOffset="6961.55">860 7408 0,'-13'0'15,"13"27"1,0 26 0,26 53-1,-26-80-15,0 14 16,13-14-16,-13-13 0,0 1 15,0 12 1,0-39 0,0-53-1,0 39-15,-13-39 16,13-13 0,0 13-1,0 39 1,13 14-1,1 13 1,38 26 15,-25 14-15,39 13 0,-39-40-16</inkml:trace>
  <inkml:trace contextRef="#ctx0" brushRef="#br0" timeOffset="8076.64">2447 9432 0,'0'0'0,"40"-13"47,0 0-32,119-40 16,105-53 1,-211 80-32,-13 13 0,211-107 31,-198 94-31,251-93 31,-251 92-31,-13 14 0,-14 0 0,14 0 16,66-27-1,-53 14 1,-40 26-16,13-14 16,1 1-1,-40 26 48,-1-13-63,1 0 0,-26 14 15,12-14 1,14 0 15,26 26 1,0-26-32,14 27 15,-1-14 1,-13 13-1,1 1 1,-41 26 0,-52-27-1,52-13-15,1 1 0,-40-1 16,39 0-16</inkml:trace>
  <inkml:trace contextRef="#ctx0" brushRef="#br0" timeOffset="8902.16">2381 9353 0,'0'-13'0,"-13"52"47,13-25-31,0-1-16,-13 27 15,0 13 1,13-14 0,0-26-1,26 1 1,27-1 0,0-26-1,13-1 1,-53 14-16,40-26 15,-26 26-15,12-13 16,1 0 0,-27 13-1,0 0 48,1-14 15,12 1 16</inkml:trace>
  <inkml:trace contextRef="#ctx0" brushRef="#br0" timeOffset="13123.87">4815 7011 0,'0'0'0,"0"-13"15,0 0 17,-13 13-17,13-13 32,27 66 156,-14-14-187,13 28-1,14 38 1,13 14 0,-27-52-1,14-1 1,-27-27 0,-13-25-1,14-14 1,-14 13-1,-14-13 32,1 0-31,0 0 15,0-13 16,-1 13 0,1-14 94,-27-78-110,27 79-31,13-14 0,-13 1 15,-27-54 1,1-39 0,39 93-16,-14-54 15,1 1 1,40 0 0,-27 52-16,26-13 15,-13 1 1,1 26 15,-14-1 0,13 14 63,-13 0-78,0-13 343,13 0-328,0 0 1,27 39-1,13 120 0,-53-120-31,0 1 0,-27 105 31,-39 0 1,53-119-32,-13-13 31,26-66-16</inkml:trace>
  <inkml:trace contextRef="#ctx0" brushRef="#br0" timeOffset="14588.49">4987 6826 0,'0'-13'16,"0"26"-16,0-92 31,40 185 0,13 13-15,-40-80-16,27 54 15,-27-66-15,0 25 16,1-25-16,-1-14 0,0 27 16,0-27-1,14-39 1,-14-67-1,0 40 1,0 13 0,14 67 15,13 26-15,-1 13-1,1-40 1,-40-12-16,13-14 15,27-14 1,0-39 0,-1 1-1,-39 25-15,13 14 0,1-14 16,-1-12 0,0 25-1,0 14 1,1 0-1,-1-13 1,13-53 0,-39 13-1,-27 0 1,-13 0 0,14 40-1,26 13 1,-1 0-16,-12 27 0,13 52 31,13-26-15,39 53-1,-25-80-15,-1-13 0,40 14 16,0-14 0,-14-26-1,1-67 1,-53 14-1,-40-13 1,0 13 0,13 53-1,14 39 1,39 27 0,27 13-1,13-53 1,-40-13-16,40 0 31,0-53-15,-27-26-1,-26 0 1,0 39 0,0-13-1,13 53 1,27 53-1,-13 0 1,25 0 0,-12-40-1,0-26 1,-14-67 0,-13 28-1,1-28 1,-1 54-1,27 39 32,-1 13-31,-25-12-16,-1-14 0,26 13 16,14-26-1,0-27 1,-26-39-1,-27 26 1,-13 0 0,-1 53-1,14 53 1,14-14 0,38 1-1,15-53 1,-28-14-1,-25 27 1,-1-13-16,-26 13 31,-14 40-15,14-27-16,13 0 0,-13 0 0,-1 27 16,1-40-16</inkml:trace>
  <inkml:trace contextRef="#ctx0" brushRef="#br0" timeOffset="15090.5">6032 10094 0,'-13'13'0,"26"-26"0,-26 39 16,93-79 0,12-26-1,-65 66 1,26-27-16,-27 27 15,80-67 1,-93 67 15,14-13 16</inkml:trace>
  <inkml:trace contextRef="#ctx0" brushRef="#br0" timeOffset="16202.77">6681 9181 0,'0'0'0,"0"-40"16,13 67-1,40 145 1,13 13-1,0-13 17,-53-132-32,1-1 0,12 27 15,1 14 1,-14-67-16,-13 0 16,-13-13-16,-27-13 15,27-13-15,-54-14 16,1-13-1,40 40 1,92 39 15,13 1-15,14-41 0,-27-25-1,-53 26-15,40-54 16,-39-25-1,-28-14 1,-12 66 15,-14 1-15,14 65 0,26 40-1,13 0 1,0-39-16,14 13 15,12-27 1,-12-26 0,-27-14-1,13-26 1,-26 27-16,0-1 16,13 14-1,13 13 1,13 26-1,1-12 1,-1-14 0,40-27 15,-53 14-31,1 0 0,-14-14 16,26-39-1,-13 26 1,-13 27-1,0 26-15,14 14 0,-1 13 16,40 65 0,0 1-1,-40-79-15,0 12 16,0-12-16,1-1 0,-1 1 0,0-14 16,0 0-16,1 14 0,-1-1 15,-26-52 1,-67-120-1,14 14 1,0-40 15,39 66-15,41 66 0,-14 27-16,13 13 0,0 13 15,27 54 1,-27-41-16,-13 40 15,0-13 1,0-40-16,-13 27 0,0 13 16,-1-93 15,14 27-31</inkml:trace>
  <inkml:trace contextRef="#ctx0" brushRef="#br0" timeOffset="17302.43">7435 9128 0,'0'-26'0,"0"52"0,0-92 16,0 53 0,0 0-16,13 26 0,40 53 31,13 66-15,0-13-1,-26-39 1,0-14-1,-27-40 1,-40-52 0,-65-40-1,12 13 1,27 39 0,27 14-1,39 14 1,40-1-1,-40-13-15,14-13 16,39-1-16,0-25 16,27-67 15,-80 80-31,0-14 16,27-40-1,-27 41 1,-13 52-1,13 80 1,-13-80-16,14 40 16,12 26-1,27-26 1,-13-53 0,-14-66-1,-26 0 1,-13 26-1,-14-13-15,14 27 16,0-1-16,-13 1 0,-27-1 16,26 54 15,27 26-15,40 0-1,0-27 1,-14-26-16,-13 0 0,40-13 15,13-27 1,-26 0 0,13 1-1,-13 52 1,12 53 0,-12 0-1,0 14-15,-27-41 0,40 94 16,-13-1-1,-1 27 1,-25-106 0,-28-53 15,-39-93-15,-26-39-1,39 52-15,-39-131 16,13-54-1,39 133 1,67 26 0,-27 93-16,53 13 15,-13 53 1,-26 26 0,-14-39-1,-39-1-15,-1 1 16,-52 0-1,-27 13 1,27 0 0</inkml:trace>
  <inkml:trace contextRef="#ctx0" brushRef="#br0" timeOffset="18858.88">2858 12832 0,'0'0'0,"-14"14"32,54-14 15,-27 0-32,67-14 1,12-12-1,-52 13-15,0 13 0,79-40 16,79-13 0,-26 13-1,53-26 1,-13 0 0,-27 26-1,40-13 1,-14 0-1,-39 14 1,-119 12 0,0 14-16,66 0 0,80-40 15,-14 0 17,-26 13-17,-120 40-15,1-13 0,-14 0 16,94-27-1,-94 27-15,53-13 16,-13-1 0,-13 14-1,-39 0 1,-1 13-16,-13-14 31,-13 14-15,-27-26-1,-26 13 1,39 13-16,14 0 16,-27 0-16,-26-14 15,13 14 17,40 0-32,-27 0 15,27 0 1,0 0-16,92 14 47,-12-1-32,-41-13-15,0 0 0,14 13 16,26 0 0,-53-13-16,14 14 0,-1-14 15,14 39 1,-27 1-1,-26-14 1,0-12 0,-40 12-1,40-26 1,-14 13-16,-26 1 31,14-1-15,12 0-16</inkml:trace>
  <inkml:trace contextRef="#ctx0" brushRef="#br0" timeOffset="19684.16">3003 12621 0,'0'0'0,"0"0"63,-26 79-47,-1 0-1,14-12 1,0-41-16,13-13 15,-14 27-15,14-14 16,0-12 0,27-28-1,39 1 17,-26-13-32,13 12 31,-27 1-16,-13 0 1,-52-53 15,25 26-15</inkml:trace>
  <inkml:trace contextRef="#ctx0" brushRef="#br0" timeOffset="20115.99">2315 12330 0,'27'-14'31,"-14"1"-31,0 0 16,133-53 15,-120 66-31,27-27 31,-40 41-15,-13-1-16,0 0 15</inkml:trace>
  <inkml:trace contextRef="#ctx0" brushRef="#br0" timeOffset="20965.37">939 11218 0,'0'-13'0,"-13"13"31,53 79-15,-27-52 0,0 13-16,27 26 15,105 265 16,-118-265-31,-1 0 0,1 0 0,26 53 16,26 40 0,-13-27-1,-53-106-15,14 27 16,-14-13 0,-13-40-1,-26-26 1,-1 12-1,14 14 1,0 0 0,13 14 15,0-1-15,13-13-1,0-13 16,14-54-15,-27 28 0,0 26-16,0-14 15,-27-13 1,14 27-16,-27-26 16,27 25-16,0 1 15</inkml:trace>
  <inkml:trace contextRef="#ctx0" brushRef="#br0" timeOffset="21648.76">807 11192 0,'0'0'15,"13"40"32,-13-14-47,0-13 0,13 67 16,-13-14-1,0-13 1,0-40 0,0-13-1,-13-40 16,13 27-31,0 0 0,13-14 0,1 1 16,-1-27 0,53 0-1,-13 40 1,26 52 0,-52-25-16,-14-14 0,13 26 15,14 14 1,-27-27-16,1 0 0,-1 1 15,0-1 1,0 0 0,-26-13 46,-13 66-31,39-13-15,0-53-16</inkml:trace>
  <inkml:trace contextRef="#ctx0" brushRef="#br0" timeOffset="22721.56">437 8625 0,'0'-13'0,"0"26"0,-14-66 16,14 27-1,0 39 1,14 14 0,-1 39-16,53 79 15,-26-39 16,-27-66-31,0-14 0,14 27 16,12 13 0,-26-52-1,14-67 1,-14-13 0,-13-27-1,0 53 1,0 14-1,13 26-15,14 13 16,26 27 0,-40-27-1,13 0-15,-12 0 0,-1-13 16,13 0-16,-12 0 16,38-13-16,-38-13 15,12-14 1,-26 27 15,0 26 16,27 27-31,-14-27-16,27-13 0,39 13 15,-26 0-15,-53 1 0</inkml:trace>
  <inkml:trace contextRef="#ctx0" brushRef="#br0" timeOffset="23713.02">3625 9340 0,'0'0'0,"-13"-13"32,39 65-1,-13-25-16,-13-14-15,13 14 16,1-14 0,-14-26 15,13-14-15,-13-13-1,0 27 1,0 0-16,13 13 47,14 13-32,-14-13-15,13 13 16,-12-13 0,25-13-1,-12-13 1,-14-14-1,-13 27 1,13 0 0,0 13 15,1-14-15,-14 1-1,0-26 1,0 12-1,-14-26 17,1 53-1,0 13-15</inkml:trace>
  <inkml:trace contextRef="#ctx0" brushRef="#br0" timeOffset="24629.16">728 11986 0,'-14'-14'0,"28"28"0,-67-81 16,39 54-16,1 0 15,0 0-15,0 0 16,39 79 0,-13-40-16,40 80 15,27 13 1,-14-13 0,-53-80-16,27 14 15,-14-53 1,-13-14-1,-13 14-15,0-27 16,0 27-16,0 0 0,-13-27 0,13 14 16,-13-14-1,13 14 1,26 39 0,41 27-1,-1-14 1,-27-26-1,28-40 1,-41 1 0,-13 12-1,-13 14 1,0 26 0,14 27-1,78-14 1</inkml:trace>
  <inkml:trace contextRef="#ctx0" brushRef="#br0" timeOffset="25511.76">4339 12872 0,'0'0'0,"0"-13"16,0 26-1,53 53 17,-40-53-32,27 40 15,-27-26-15,0-14 0,1 0 16,25 27 0,-25-27-16,-1-13 0,-13 13 0,13-26 31,-13-27-16,0 14-15,0 13 0,-13-40 16,13 40-16,0-1 0,0 1 16,0 0-1,13 0 1,27 26 0,-27 0-1,40 0-15,-27-13 16,14-26-1,-27 13 1,-13-40-16,-13-27 16,-27 27 15,27 27-15,0 13-1,0 13 1,13 13-1,13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11-13T15:14:16.31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15425 2871 0,'0'0'0,"0"-13"0,0-1 16,0 1-1,0 0 16,0 0-15,0-1-16,0-12 16,13-1-16,-13 14 15,14-13-15,-14 13 0,13-14 0,-13 14 0,13-40 16,-13 26-16,13-65 16,-13 52 15,0 27-31,-13 106 31,0 79-15,0 0-1,13 13 1,0-66 0,0-13-1,0-93-15,13 0 16,-26-39-1,13-14-15,0 13 16,-14-12-16,-12-186 16,13 93-1,26-14 1,27 67 0,52-1-1,-26 54 16,1 52-15,-67-12-16,0 12 16</inkml:trace>
  <inkml:trace contextRef="#ctx0" brushRef="#br0" timeOffset="166.31">15333 2977 0,'0'13'0,"0"-26"0,66 52 32,-53-39-32,13 0 0,107-26 31,-54-14-15</inkml:trace>
  <inkml:trace contextRef="#ctx0" brushRef="#br0" timeOffset="316.48">15729 2844 0,'0'0'15,"0"-13"1,0 26 0,0 27-1,0-27-15,-13 106 16,13-66 0,0-13-1,13-40-15</inkml:trace>
  <inkml:trace contextRef="#ctx0" brushRef="#br0" timeOffset="450.12">15677 2659 0,'0'13'0,"13"-13"16</inkml:trace>
  <inkml:trace contextRef="#ctx0" brushRef="#br0" timeOffset="850.67">15862 2725 0,'13'0'0,"27"53"31,-40-26-15,13-1-16,66 80 16,-39-40-1,-27-40 1,0-12-16,14 12 0,13 14 16,-27-53 15,-13-14-16,-13 1-15,13-1 0,-27-12 16,1-28 0,-14 41-1,0 52 1,1 41 0,12 12-1,14-53-15,0 14 16,26-40-1,0 0-15</inkml:trace>
  <inkml:trace contextRef="#ctx0" brushRef="#br0" timeOffset="1641.78">16153 2937 0,'0'0'0,"39"-13"31,-12-1-16,-14 14-15,14-13 16,-14 0-16,0 0 0,14-14 16,12-39-1,-26 13 1,-39 0 0,26 40-16,-13 13 15,0 13-15,-27 27 16,27 39-1,13 14 1,39 0 0,1-67-1,-27-26-15,40-26 16,0-41 0,-26-12-1,12-27 16,1 80-15,-14 39 0,1 13-1,13 14 1,-40-27-16,13-13 0,-13 14 16,13-1-1,-26-26 16,0-27-15,-14 27 0,1 52-1,26-25-15,-27 52 16,27-13 0,13 0-1,27-67 16,-13-25-15,-1-54 0,-26-13-1,-13-66 1,13 133-16,0-54 16,-13 14-1,13 118 1,0 41-1,13-14-15,-13-40 0,0 54 16,39 39 0,-25-106-1,39 27-15,-27-40 16</inkml:trace>
  <inkml:trace contextRef="#ctx0" brushRef="#br0" timeOffset="2747.55">17105 2408 0,'40'13'31,"-80"-26"-31,80 52 0,-27 14 16,-52 80 0,12-41-1,14-65-15,0 39 16,-14-13-1,1-93 17,12-13-17,14 40 1,0 0-16,27 26 31,39 0 0,27-13-15,13-13 0,-80 0-16,-13 13 0,40-27 15,-40 14-15,27-40 16,-27-26 0,-13 52-1,0 14-15,-13 0 0,0 13 16,0 0-16,-14 26 15,-13 14 1,40-14-16,0-12 0,-13 25 16,13 1-1,13-14-15,-13-12 16,14-1-16,-1 0 16,40-39-1,-27-14 1,-13-13 15,1 27-15,12 52 31,-13 1-32,1-14-15,25 0 16,14-13-1,-13-13 1,13-53 0,-40 13-1,0 26 1,-13 14 0,0 53-1,0-14 1,40 27-1,0-40 17,13-39-17,-40 13-15,13-40 16,1-13 0,-14 26-1,-13 66 1,-13 67-1,-14 39 1,27-66-16,0-26 16,-13 13-16,13 0 0,-13 132 15,13-66 1,-13-53 0,-1-92 15,14-67-31,-13 54 15,13-54 1,13 14-16,14-40 16,-14 92-16</inkml:trace>
  <inkml:trace contextRef="#ctx0" brushRef="#br0" timeOffset="3730.45">18018 2659 0,'27'-40'16,"-54"80"-16,120-133 15,-67 80-15,-13 13 0,1-13 16,25-40-1,-25-13 1,-28 13 0,1 40-1,-13 0 1,-27 65 0,26 1-1,27-26 1,-13 26-16,13-40 15,27 40 1,25-27 0,1-39-1,-39 0-15,-1 0 0,13-1 16,14-65 0,-40 53-16,0-27 15,0 26-15,-13-39 16,13 53-16,-14 0 15,1 26 1,0 40 0,13-14-1,13 41 1,40-40 0,-13-27-1,13-26 1,-40-1-1,27-25-15,-40 25 16,13-25 0,27-54-1,-40 80-15,0 0 16,13 39 15,0 27-15,0-13-1,27-1 1,-27-39 0,27-13-1,0-40 1,-14-26 0,-13 52-1,-13 14 1,27 40-1,12 12 17,-25-25-32,-14-1 0,26 0 15,14 13 1,13-52 0,-14-27-1,-39 27-15,14-41 16,-14-12-1,-14-93 1,14 146-16,-13-27 16,13 79-1,0 40 1,0 40 0,27 0-1,-27-80 1,0-12-16,0 12 0,0-13 0,0 1 15,0-28 1</inkml:trace>
  <inkml:trace contextRef="#ctx0" brushRef="#br0" timeOffset="3897.58">18693 2156 0,'53'14'31,"26"-14"-15,14-40-1,-14 0 1</inkml:trace>
  <inkml:trace contextRef="#ctx0" brushRef="#br0" timeOffset="4128.58">19235 1799 0,'13'0'0,"-26"0"0,93 53 31,-67-26-31,66 118 32,-39 14-1,-67-106-31,14-14 0,-13-12 0,-159 118 31,-226-26 0,319-105-31</inkml:trace>
  <inkml:trace contextRef="#ctx0" brushRef="#br0" timeOffset="4746.75">15108 2408 0,'-40'145'31,"40"-92"-31,0 0 0,-13 238 31,13-238-31,106 291 16,-80-318-1,1 1-15,52 39 16,53-40 0,-105-26-1,-14 0-15,53-13 0,-13-13 16,-40 13-1,-26-14 17,0 14-32</inkml:trace>
  <inkml:trace contextRef="#ctx0" brushRef="#br0" timeOffset="5045.7">15240 3678 0,'0'0'0,"119"-53"16,-66 40-16,-13-14 15,13 14-15,317-80 16,-185 54 15,0-1-15,-158 40-16,52-13 16,-26-14-1</inkml:trace>
  <inkml:trace contextRef="#ctx0" brushRef="#br0" timeOffset="10999.83">16245 3426 0,'0'0'0,"-39"-13"32,25 0-1,81 0 16,78-40-16,-105 40-31,185-54 31,-66 28-15,-93 25-16,185-38 15,-39 12 1,-133 27-16,-13-1 16,93-12-16,-93 26 15,146-40-15,-133 27 0,40 0 16,185-40 0,-145 26-1,0-12 16,-53 26-15,-27-1 0,-66 1-16,1 13 15,-1 0 1,0 0 0,-26-13 46,-14 39-31</inkml:trace>
  <inkml:trace contextRef="#ctx0" brushRef="#br0" timeOffset="11091.73">18904 2897 0,'-13'13'31,"26"-26"-31,-52 40 0</inkml:trace>
  <inkml:trace contextRef="#ctx0" brushRef="#br0" timeOffset="12373.88">14155 11681 0,'0'-13'0,"0"26"0,27 54 46,12 65-30,-25-106-16,-1 14 0,0 26 16,0 27-1,1-67-15,-14-13 0,0 14 0,0-14 16,0-13 0,-40-93-1,13-26 1,27 66-16,-13 1 0,0-54 15,0-66 1,13 159-16,0-14 16,13-13-16,-13 27 0,53 13 15,-40 13 1,0 14-16,27 39 0,-27-26 0,14-14 16,12 54-16,-25-41 15,52 67-15,-53-66 16,13-1-1,-12-12-15,-14-14 0,13 14 16,-26-41 0,-40-39-1,0 0 1,-13 1 0,39 52-16,14-14 0,-13 14 0,-1-13 15,14 13 1,13 27-1,40-14 1,52-40 0,-13 1-1,14-27 1,-66 40-16,-14 0 16,26-14-16,14-13 15,-13 14 1,-53 26 31</inkml:trace>
  <inkml:trace contextRef="#ctx0" brushRef="#br0" timeOffset="13689.89">14962 11800 0,'0'0'0,"0"-13"16,-13 0-16,-40-66 16,13 26-1,-13 13 1,27 53 15,0 53-15,12 14-1,14-67-15,14 53 16,-1-39-16,0-14 0,0 26 16,14-12-1,-1-54-15,-26 14 16,13-13-16,-13-1 0,0 1 15,14-14-15,-14-92 16,-14-93 0,-12 93-1,-1-1 1,14 120 0,13 93-1,40 65 1,0-26 15,-14-92-31,-13 12 0,40 14 16,40 13-1,-80-52-15,27-14 16,66-40 0,-93 27-16,26-40 15,-25-27 1,-28 1-1,-12 39 1,13 67 0,0 39-1,13-26 1,26 26 0,0-53-1,-12-13 1,-1-40-1,-26-26 17,-1 0-17,14 40 1,0 12 15,14 54 0,12-14-15,-13-12-16,40 12 16,-39-26-16,12 0 15,27-13 1,-40 0-16,-13-1 16,27-12-16,-14-53 15,-13 52 1,13-26-1,-13 40-15,0 0 32,0 39-32,0 1 15,0 184 1,13-25 0,14-41-1,-1 1 1,-13-41-1,-13-78 1,-13-80 0,0-93-1,-13-39 1,12 119-16,1-132 16,26 12-1,1 147-15,12-1 16,27 40 15,-40 53-15,-26 53-1,-14 26 1,-12-52 0,12-41-1,14-39 1</inkml:trace>
  <inkml:trace contextRef="#ctx0" brushRef="#br0" timeOffset="14207.2">15756 11152 0,'0'0'0,"40"-66"16,-27 79-1,13 93 1,-12-13-1,-1 52 17,0-79-17,-13-13 1,-13-39-16,0-14 16,-40-27-1,39 14-15,1 0 0,0-1 0,0 14 16,-40-39-1,40 25 1,39 41 0,-13-27-16,14 13 15,39-13 1,13-26 0,-66 12-16,1 1 15,12-13-15,-13 13 16,1-14-16,12 1 0,1-14 15,-14 93 32,-13 13-31,13-26 0,-13-27-1,0-40 1,0-25-1</inkml:trace>
  <inkml:trace contextRef="#ctx0" brushRef="#br0" timeOffset="14312.75">15954 11152 0,'0'0'0,"0"27"15,0-14 1</inkml:trace>
  <inkml:trace contextRef="#ctx0" brushRef="#br0" timeOffset="14621.47">16206 11232 0,'13'0'0,"27"52"31,-27 1-15,0-26-16,14 13 16,-27-27-1,13 0-15,-13 0 16,26-79 0,-13 0-1,-13 39 1,0 1-16,0 13 0,14 0 0,-14-14 15</inkml:trace>
  <inkml:trace contextRef="#ctx0" brushRef="#br0" timeOffset="14903.83">16470 11258 0,'0'0'0,"40"-66"16,-40 53 0,0-1-16,13 14 0,-13-13 15,-26 26 1,-1 67 0,27-14-1,14 40 1,25-67-1,27-52 1,14-40 15,12 0-15,-12 14-16</inkml:trace>
  <inkml:trace contextRef="#ctx0" brushRef="#br0" timeOffset="16219.96">17370 10570 0,'0'-13'0,"0"0"0,0 39 0,0-66 16,0 67 0,-27 105-1,14-92-15,-13 52 16,13-52-16,-1 0 16,-39 158-1,53-171-15,-13-14 16,13 0-16,-13 14 0,0-14 15,-14-53 1,14-39 0,13 66-1,-13-1-15,13 1 16,13 13 0,27 27-1,13 12 1,26-12-1,-53-27-15,1 13 0,-1-13 16,54-40 0,-27 1-1,-40 12-15,0-26 16,-26-26 0,-27 39-1,27 40 1,-27 53-1,40 13 1,0-13 15,13-13-15,1-27-16,-1-13 16,27-26-1,-40 12-15,13-39 16,0 27-16,-13-14 15,0 14-15,0 13 0,0-1 16,0 1 0,0 13-1,13 53 1,1 13 0,25 0-1,-12-39 1,12-40-1,-25-1 1,-1 1-16,0-13 0,14-40 31,-27 52-31,13 1 0,-13-13 0,0 12 16,13-12 0,-13 39-1,26 80 1,14-54-1,13 1 1,0-53 0,-13-53-1,-27 0 1,0-1 0,-13 54-16,0 40 15,0 26 1,0 119-1,13 92 1,-13-118 15,0-93-31,0-14 0,0 14 0,-13 80 16,0-54 0,13-53-16,-13-12 15,-14-94 1,14 54-16,13-14 0,-13 0 0,13-13 15,13-79 1</inkml:trace>
  <inkml:trace contextRef="#ctx0" brushRef="#br0" timeOffset="17219.58">18243 11007 0,'0'13'0,"40"-159"31,-80 279-31,66-398 32,-26 252-32,-13 0 0,13-1 15,-13 1 1,-13 40 0,12 39-1,14 0 1,0-53-16,14 27 0,-1-14 15,13 14 1,1-27 0,26-52-1,-53 25-15,0-12 16,13-1-16,-26-52 16,-1 53-16,14 12 15,-13 1-15,-13 0 16,-1 39-1,14 40 1,26-13 0,-13-39-1,13-1-15,-13 0 0,14 0 16,52 1 0,-53-14-16,53-27 15,-53 14-15,14 0 16,-14-14-16,0 14 0,-13 0 0,14-14 15,12-39 1,-13 40 0,-13 65 15,14 14-15,-1-13-1,13-27 1,14-26-1,0-53 1,-40 53 0,13-27-16,-13 13 15,13 14-15,-13-13 0,13-14 32,-13 66-17,13 54 1,1-67-16,-1 27 15,40 13 1,-40-40-16,27-13 16,-14-13-16,-13-14 15,1 14-15,-14-13 0,13-27 16,-13 26-16,0-65 16,0-54-1,-13 27 1,13 93-16,-14-1 15,14 40-15,0 40 16,0 80 0,14 38 15,25-51-15,-25-94-16,12 14 15,-13-27-15,14-40 16,-27-25-1,-53-81 1</inkml:trace>
  <inkml:trace contextRef="#ctx0" brushRef="#br0" timeOffset="17435.73">18680 10517 0,'0'0'15,"66"-26"1,-13 13-1,119-40 1,-80 13 0,-39 27-1,-66 26 17,-14 0-32,14-13 0,-26 27 15,-67 12-15</inkml:trace>
  <inkml:trace contextRef="#ctx0" brushRef="#br0" timeOffset="17985.16">14407 12422 0,'-14'-13'31,"28"13"-31,-14 13 0,66-53 16,-40 27-16,14 0 0,0 0 15,12 0-15,160-40 16,317-40 0,93 0-1,-27-12 1,-251 38-1,14-25 1,-279 79-16,119-40 16,-39 13-1,-80 27 17,1-14-17,-93 27 1,-54-13-1,1-13 1,-13-54-16</inkml:trace>
  <inkml:trace contextRef="#ctx0" brushRef="#br0" timeOffset="44763.47">14354 3082 0,'0'-26'31,"0"132"0,0-67-31,0-12 16,0 13-16,0 26 15,0 159 17,0-212-32,0-26 15,0-1-15,0 1 0</inkml:trace>
  <inkml:trace contextRef="#ctx0" brushRef="#br0" timeOffset="45146.65">14274 2791 0,'0'0'0,"-92"133"31,78-80-31,14-1 16,-13 15-16,0-1 0,66 317 31,119-250 0,66-305 0,-198 66-15,-27 53-16,0 0 0,-13-66 16,0-66-1,-13 145-15,-14-13 0,14 14 16,-13 12-16,-1 1 0,-65-27 15,-41 79 1,94 1-16,-54 65 16,1 67-1,65-106 1</inkml:trace>
  <inkml:trace contextRef="#ctx0" brushRef="#br0" timeOffset="46561.68">13494 11681 0,'13'-13'31,"-26"26"-31,79 14 31,-53-14-31,0 14 0,14 65 47,-80-65-15,40-41-32,-1 1 0,-38-106 31,78-40 0,80 278 0,-80-13-15,-13 13 0,-39 14-1,13-107-15,0 0 0,-1-12 16,-12 12-16,-14-13 15,-39-66 1,66 40 0,39 0-1,40 26 1,27-26 0,-27-13-1,13-67 1,-39-39-1,-27 92 1,-39-106-16,-27-12 16,-79-28 15,65 173-15,-52 106-1,80 52 1,65 133-1,1-212-15,39 133 16,53-40 0,-13-107-1,-67-38-15,54-54 16,-67 14-16,41-67 16,-54-53-1,-13 120-15,-13-159 16,-67 0-1,67 145 1,-27-13-16,14 40 16,13-1-16,-27 1 0,-13 40 31,26 52-15,27-26-1,14-27-15</inkml:trace>
  <inkml:trace contextRef="#ctx0" brushRef="#br0" timeOffset="52423.92">17714 11787 0,'-13'0'32,"-1"0"-32,14-13 15,-13 13 1,0 0 0,39-26-1,54-14 16,-54 27-31,1-1 0,12 1 0,1 0 16,0 0-16,13-1 0,53-12 16,52-14-1,-92 27-15,106-13 16,80-27 0,-14 13-1,-106 14 1,14-14-1,-67 27 1,-39-1 0,-14 14-1,-13 0 1,-13-13 0,14 13-1,-1 0 48,-26 0-32,-1-26-15,1 26-16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11-13T15:47:37.55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19698 1521 0,'-39'67'46,"-41"144"-14,14 54-1,66-199-15,0-13-16,0-40 0,0 13 15,13 14-15,0-13 16,1-14-16,12 0 0,-13-13 15,1 0-15,12 0 0,-13 0 0,1-13 16,-1 0-16</inkml:trace>
  <inkml:trace contextRef="#ctx0" brushRef="#br0" timeOffset="502.88">19910 1958 0,'0'-13'0,"0"39"31,0 14-15,-13 26-16,13-53 0,0 14 15,-14-1-15,14 1 0,0-1 16,0-13-16,0 14 0,0-14 15,0 0-15,0 0 0,0-13 32,14-39-17,-14 25-15,0-12 0,13-40 16,0-93 0,0 119-1,14-39-15,-27 39 0,26-13 16,14-39-1,0 79 1,-27 26 0,0 0-16,0 0 0,14 53 31,-27-26-31,0-27 0,-13 27 0,-1-27 16,1 14-16,0-14 0,0 0 15,-1 14-15,-39-1 16,40-13-16,-26 1 15,12-14 1,14 0 0</inkml:trace>
  <inkml:trace contextRef="#ctx0" brushRef="#br0" timeOffset="1004.49">20174 1958 0,'14'0'0,"-14"-13"16,13 13-16,-13-14 0,0 1 15,13 0-15,-13 0 0,0 0 0,27-40 32,-14 53-32,-13-14 0,13-12 15,0 26-15,-13-13 16,14 26-1,-1 40 1,-13-40-16,0 14 0,0-14 16,-13 66-1,13-66-15,0 1 16,13-28 15,40-39-15,-27 1-1,14-1 1,-27 39 0,-13 41-1,-13 26 1,0 13 15,13-53-31,0 0 0,26 14 31,27-67-15,-40 27-16,-13-14 0,13 1 16,1 0-16</inkml:trace>
  <inkml:trace contextRef="#ctx0" brushRef="#br0" timeOffset="1243.45">20717 1376 0,'13'40'16,"0"26"0,-13-40-16,14-13 15,-14 120 17,-14-94-32,14-12 0,-13-1 15,13 1-15,-13-1 0,0 1 0,-1-14 0,1 13 16,-13 1-16,13-14 0,-1 13 15,-105 67 1</inkml:trace>
  <inkml:trace contextRef="#ctx0" brushRef="#br0" timeOffset="1556.11">19698 2421 0,'0'13'0,"0"-26"0,13 13 16,14 0-16,-1 0 0,1-13 16,13 13-16,39-27 15,-26 27-15,0-13 0,0 0 0,105-14 16,-105 27-1,0-13-15,0 13 0,0-13 0,-13 13 16,79-13 0,-93-1-16,1 14 15,-40 0-15,-1 0 16,-25 14-16,12-1 16,-13-13-16,1 13 0</inkml:trace>
  <inkml:trace contextRef="#ctx0" brushRef="#br0" timeOffset="2797.32">19447 10213 0,'-13'0'32,"26"0"-32,-106 145 31,80-105-31,0 0 0,-27 52 16,27-52-16,0 13 0,-14 132 31,14-92-16,13-53-15,13 12 0,0-38 16,14 12-16,-1-13 16,27-26-1,13-53 1,-39 53-16,-1 0 16</inkml:trace>
  <inkml:trace contextRef="#ctx0" brushRef="#br0" timeOffset="3099.54">20399 10253 0,'14'-14'0,"-28"28"0,14-28 16,0 28-16,-13-14 0,-13 26 15,12 1-15,-12-1 0,0 0 16,-1 14-16,-52 92 15,-14 27-15,-39 106 32,92-159-17,14-54-15,12-25 16,14-14-16,0-13 16,14-106-1,12-26 1,1 39-1</inkml:trace>
  <inkml:trace contextRef="#ctx0" brushRef="#br0" timeOffset="3400.35">20042 10279 0,'0'-26'16,"0"52"-16,0-79 0,-26 27 0,12 26 16,1 0-16,0 13 15,0 13-15,0 1 16,13-14-16,0 0 0,-14 14 0,14-14 15,0 27 1,14-27-16,-14 0 0,13-13 0,0 0 16,40-26-1,-40-40 1,0-14 0,-39 14-1,13 66 1,-1 13-16,-25 67 15,39-67 1,0 13-16,0 1 0,0-1 0,0-13 16,0 14-16,13 26 0</inkml:trace>
  <inkml:trace contextRef="#ctx0" brushRef="#br0" timeOffset="3779.77">20413 11046 0,'0'0'16,"0"14"-16,0-1 47,0 13-32,-14 1-15,14-14 16,0 0-16,27 40 15,-14-40 1,0 1-16,14-28 16,-14-25-1,-13 25 1,0 1-16,-40-40 31,27 53 0,0 0-31,39-26 32,1-14-17,-1 14-15,-13-1 0</inkml:trace>
  <inkml:trace contextRef="#ctx0" brushRef="#br0" timeOffset="4085.45">20757 10292 0,'0'-26'0,"0"52"0,0-79 16,-14 40-16,14 0 0,40 26 31,26 67-15,-53-54-1,1 0-15,-1 1 0,0 13 16,0-14-16,1 1 0,-1-1 0,-13 0 15,13 14-15,-13 26 16,0-26-16,-13 13 0,0-27 16,-1 1-16,14 12 0,-26-12 15,13-1-15,-54 67 16,15-40 0,38-27-16,1-12 0,0 12 15,-14-13-15,14 14 16,-26 12-16,25-12 0</inkml:trace>
  <inkml:trace contextRef="#ctx0" brushRef="#br0" timeOffset="4540.89">19857 11695 0,'-53'13'16,"106"-26"-16,-119 39 0,39-26 15,14 13-15,-13-13 0,132-39 32,-1 25-17,-52 1-15,13 0 0,1 0 16,65-14-16,13 14 16,-65 0-16,-14 0 0,13 13 15,1 0-15,184-14 16,-211 14-16,79 0 15,-105 0 1,26 0-16,-27 0 16,14 0-16,-27-13 0,27 13 15,-27 0 1,0 0 0,1 0 30,-14-26-14,0-14-17,0 27-15,0-1 0,0-12 16,13-14-16</inkml:trace>
  <inkml:trace contextRef="#ctx0" brushRef="#br0" timeOffset="10036.14">20201 1879 0,'0'0'15,"13"-53"17,14 39-17,-27 1-15,53-40 16,13 14-1,-13 12 1,-27 27 0,1 40 31,-27-1-32,-14-12-15,14-1 0,-13 1 16,-27 52-1,27-66-15,0 14 0,0-14 16,-40 53 0,53-52-16,-13-1 15,13 0-15,-14 0 16,1 0 0,26-39 15,27-27-16,-27 40 1,0-27-16,1 27 0,12-14 16,-13 14-16,93-132 31,-40 92-15,1-13-1,-54 52-15,0 1 0,-13 0 16,13 0-16,0 0 0,1-1 15,-1 1 1,-26 26 15,-40 53-15,26-13 0,1 13-1,13-39 1,-1-1-16,14 1 0,0-14 15,-13 40-15,13-27 16,13 14 0,1-40 15,-1 13-15,0-13-1,0 0 1,1 0-1,-1 0 1,0 0 15,0-13 1,-26 13 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11-13T15:34:28.37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4564 1892 0,'-13'-13'16,"13"52"15,-27 160-15,1 39-1,-14 172 1,1 132 0,12-118 15,27-305-31,0-13 0,0-1 0,0 14 0,-13-13 16,13 0-16,0 13 0,0-13 15,-13-13-15,13 26 0,-14-27 16,1 279-1,13-305-15,0 0 0,0-13 16,-13 0-16,13-14 0,0 1 0,0 26 16,-13 14-1,13-120 1,-14 0 0,14-39-16,-13 26 0,13 0 15,0-13-15,0 0 0</inkml:trace>
  <inkml:trace contextRef="#ctx0" brushRef="#br0" timeOffset="3538.05">4498 1971 0,'0'0'0,"0"-13"31,26 0-15,-12 13-16,-1-14 0,0 14 15,14-13-15,78-13 16,-65 13-16,53 13 16,198-53-1,-159 39 1,27-12-16,185 13 31,-119-1-15,-159 14-16,106 14 0,-80-14 0,14 0 15,-13 13-15,224 0 16,-105 0-16,-93 1 16,450 12-1,-463-26-15,119 0 16,-120 0-16,1 0 0,106 0 16,198 13-1,-53-13 1,-185 0-1,-92 0-15,-1 0 16,146 0-16,-159-13 0,66 13 16,-66 0-16,120-13 15,-67 13 1,-66 0-16,52 0 0,1 0 31,-66 0-31,-14 0 0,14 0 0,0 0 16,26 0-16,27 13 15,12-13 1,-39 0 0,-26 0-16,-13 0 0,-14 0 15,13 0-15,-12 0 0,12 0 0,-13 0 16,0 0-16,40 0 16,-39 0-16,-1 0 15,0 0-15,0 0 0,1 0 31,-1 13 1,-13 53-17,0 27 1,0 0 15,0-54-31,0 1 0,0 39 16,0-26-16,0-13 0,-13 53 0,13-40 15,0-1-15,-27 120 16,27-105-16,0-1 0,-13 13 16,13-13-16,-27 199 15,14-67 1,-13 67 0,26-186-16,-27 106 15,27-118-15,-13-1 16,13 0-16,-26 185 15,12-185-15,14 1 16,0-15-16,-13 15 0,13 52 16,-26 172-1,26-238 1,0 52-16,0-52 0,-14 172 16,14-185-1,0 13-15,0 0 16,14 158-1,-14-171-15,13 39 16,-13-39-16,0-13 0,13 39 16,0-40-16,-13 1 0,14-1 15,-1 27-15,-13-26 16,39 65 15,-39-79 0,0 1 1,-13-28-1,-66-52 0,66 66-31,-14-13 0,14 13 16,-14-13-16,1 13 0,0-13 0,12 13 15,-25-14-15,-67 1 16,-13 0 0,-66 0-1,118 13-15,-105-14 16,-66 1 0,53 0-1,119 0-15,-13 13 0,12 0 16,1 0-16,0-14 15,-66 14-15,66-13 0,0 13 16,-67-13-16,67 13 16,-66-13-16,66 0 0,-14 13 0,14-14 15,-344-25 1,145 12 0,-12 1 15,91-1-16,-65 1 1,185 13-16,-106-14 16,0 14-1,-53-27 1,172 40-16,0-13 0,0 0 16,0 13-16,1-13 0,-1 13 0,0-14 15,-185-25 1,185 25-1,-93 1-15,106 0 16,-65 13-16,-81-13 16,147-1-1,-14 14-15,13 0 0,0 0 0,14 0 16,0 0-16,-173 0 31,14 14-31,79-1 31,-26 13-15,105-26-16,1 14 0,-1-14 16,1 0-16,-40 13 15,39 0-15,14-13 0,-13 0 16,12 13-16,-12-13 0,13 0 16,-14 14-16,14-14 0,-13 0 0,12 0 15,1 13-15,-13-13 0,-1 0 16,-52 13-1,66 0 1,-1-13-16,-12 0 16,13 0 31,39-26-1,-13 13-30,-13-14 0,14 14-16,-1-14 0,-13 14 15,0 0-15,13-27 0,-13 27 16,0-66 0,13 39-16,-13 13 15,13-52 1,-13 66-16,0-14 15,0 14-15,14-13 0</inkml:trace>
  <inkml:trace contextRef="#ctx0" brushRef="#br0" timeOffset="6041.05">4934 2884 0,'0'0'0,"14"-26"47,-14 26 0,-14 198-16,-12-66-15,0 14-1,26-107-15,0-12 0,-14 13 16,14-14-16,-13 0 0,13 14 16,-13-27-16,13 14 0,0-14 0,0 0 15,-13 1 1,13-28-16,0 1 15,0 0-15,0 0 0,0-1 16,0-12-16</inkml:trace>
  <inkml:trace contextRef="#ctx0" brushRef="#br0" timeOffset="6676.2">4961 2963 0,'0'-26'15,"0"52"-15,0-65 0,26 12 0,-12 14 16,25-27 0,-12 40-16,26-26 0,-27 26 0,14-13 15,0-1-15,-1 1 0,1 0 16,119-14 0,-106 14-16,119-13 15,-120 13-15,1-1 0,0 14 16,0-13-16,146-13 15,-173 26-15,40-14 16,-39 14-16,-1 0 16,1 0-16,-1 0 0,14-13 15,-27 13-15,13 13 16,-12 1-16,-1-14 0,0 26 0,0-13 16,-13 1-16,14-1 0,-1 13 15,-13 1-15,79 145 16,-66-146-1,40 120 1,-53-120 0,14 1-16,-1 12 0,0-12 15,-13-14-15,13 13 0,-13-12 16,0-1-16,0 0 16,-13 0-16,-40 1 15,27-14-15,-54 0 16,-118 13-1,145-13-15,-159 13 16,-26 13 0,159-26-1,13 0-15,-14 0 0,27 14 0,-13-14 16,13 0-16,0 0 0,14 0 0,-1 0 16,-106 13-1,133-13 1,13 0-1,13-13 1,1 13-16</inkml:trace>
  <inkml:trace contextRef="#ctx0" brushRef="#br0" timeOffset="7235.81">7329 2884 0,'-27'79'32,"1"80"-17,13-106 1,0 66-16,-1-79 15,14 39-15,-13-52 16,13-1-16,0 0 0,0 1 16,0-14-16,-13 0 0,13-66 31,-13-13-15,13 27-16</inkml:trace>
  <inkml:trace contextRef="#ctx0" brushRef="#br0" timeOffset="7726.77">7223 2858 0,'13'-40'16,"-26"80"-16,53-93 0,-27 26 0,0 14 15,14 0-15,-1-1 0,1-12 0,52 0 16,-26 12-16,92-25 16,54-1-1,-159 40 1,13-13-16,26 13 0,-53 0 15,1 0-15,12 0 0,81 26 32,-68 14-17,-25-14-15,-14 1 0,0-1 0,-13 1 16,27 39-16,-1 13 16,-12-39-16,-1 0 0,0-1 15,-13-12-15,13 12 0,0 1 16,1-13-16,-1 39 0,0-27 15,0 28 1,-13-15 0,-39-25-1,-107-14 1,-79 14 0,40-1-1,132-26 1,-66 13-16,79 0 0,-13-13 0,14 0 15,12 14-15,-92-14 16,119-14 15,13 1-31,1 0 0,12 0 0,1 0 16,78-40 0</inkml:trace>
  <inkml:trace contextRef="#ctx0" brushRef="#br0" timeOffset="8025.17">8784 2818 0,'40'-27'31,"-27"80"-31,-66-79 0,106 79 16,-53-27-16,0 1 0,0-14 0,0 13 15,0 14-15,0 0 0,-13 26 0,13-26 16,-13-1-16,-1 120 31,14-133-31,0-12 0,0 12 0,0-13 16,0 1-16,14-67 31,-1-66-15,0 92-16,-13-13 0,13-12 15</inkml:trace>
  <inkml:trace contextRef="#ctx0" brushRef="#br0" timeOffset="8541.96">8877 2791 0,'0'0'0,"26"-26"0,1-1 16,118-12-1,-118 26 1,12 13-16,1-14 0,0 1 0,-1 13 15,-12 0-15,13 0 0,-1-13 0,1 13 16,145 13 15,-158-13-31,-14 13 0,13-13 16,-12 14-16,25 25 16,-26-12-16,1-14 0,-14 13 15,39 54 1,-25-54-16,-14 14 15,13-14-15,-13 1 0,13-1 0,0 14 16,-13-14-16,0-12 0,13 12 0,-13 1 16,0-1-16,14 67 15,-14-80 1,-27 53 0,-92-26-1,0-14 1,-79-13-1,145-13 1,-79 14-16,92-14 16,-40 0-1,54 0-15,0 0 0,-1 0 0,-39-14 16,53 14 0,-1-13-16,14 0 15,53-27 1,-26 27-16,52-27 15,40-13-15</inkml:trace>
  <inkml:trace contextRef="#ctx0" brushRef="#br0" timeOffset="8836.15">10041 2844 0,'13'-13'0,"-26"26"0,53-39 16,-14-1-16,-13 14 0,1 13 15,-1-13-15,13 53 16,-26-27 0,0 13-16,13 27 0,-13 0 15,0 13 1,0 40 0,0 13-1,0-92-15,0 26 16,0 26-1,-13-79-15,26 0 16,-13-13-16,14-14 0,-14 1 16,13-1-16,-13-12 0,13-1 0,-13 0 15,13 1-15,-13-1 0,0 13 16</inkml:trace>
  <inkml:trace contextRef="#ctx0" brushRef="#br0" timeOffset="9562.43">10200 2752 0,'0'-14'0,"0"28"0,0-41 16,13 14 0,66-27 15,-52 27-31,-1 13 0,14-13 0,-14 13 16,1-13-16,13 13 0,26 0 15,-40 0-15,53 0 16,-65 0-16,39 0 15,-14 0-15,-12 13 0,-14-13 16,13 0-16,-12 13 0,12 0 16,-13-13-16,1 14 0,12-1 15,-26 0-15,13 0 0,14 67 32,-27-14-17,0 53 1,0-40-1,0-52 1,0 26-16,13-1 0,-13-25 16,0-1-16,0-12 0,13 12 15,0 53 1,-13-39 0,0-27-1,14 1 1,-54-1-1,14-13-15,-1 0 0,1 0 16,-1 0-16,1 0 0,-1 0 16,1 0-16,-1 0 0,14 0 15,-13 0-15,-1 0 0,-132-13 16,107 13 0,-15 0-16,-52-14 15,53 1 1,40 13-1,12 0-15,1 0 0,0 0 0,0 0 16,-14 0 15,14-13 1,0 13-1,0 0-16,-1-27 1,-12 14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11-13T15:35:23.55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12488 4326 0,'-26'0'0,"52"0"0,-105-13 16,66 13-16,13-14 0,-14 14 15,28-13 1,65-13 0,-39 26-16,-14-13 0,54 13 15,118 0 1,-92 0-1,-53 0-15,79 0 16,-105 0-16,39 0 16,40 0-1,-93-14 1,-53-25 0,14 25-1,-1-12 1,14 26-16,13-13 0,-13 13 0,13-13 15,-14 13 1,28 13 0,25 40-1,-25-40-15,-14 27 16,13-27-16,-13 13 0,0-13 0,0 1 16,-13 25-16,-1-12 0,14-14 0,-13 14 15,-40 39 1,40-53-16,0-13 15,0-40 1,52-66 0</inkml:trace>
  <inkml:trace contextRef="#ctx0" brushRef="#br0" timeOffset="1464.63">14552 2474 0,'0'-27'0,"0"54"16,13-67-16,-13 27 0,0 26 0,0 0 15,-13 14-15,13 13 16,-26 26-16,-1 0 0,-39 185 16,-40 67-16,53-146 0,0 0 15,14-14-15,-1 28 0,0-14 16,-105 793 0,132-859-1,-1 0-15,1-13 0,0-1 0,0 1 16,13 13-16,-14-27 0,1 14 15,0-27-15,0 13 0,-1-26 0,1 13 16,0 66 0,0-105-16,13-1 0,0-12 0,0-1 15,0-26-15,0-1 0,13-65 16,27-199 0,-1 106-16,-12 0 0,-1-13 15,107-503 1,-80 397-16,-40 172 15,13 26-15,67-396 16,-27 132 0,-13 132-1,13-53 1,-13 53 0,-13 80-1,39-14 1,-66 132-1,14 1-15,12-14 16,-12 27-16,-1 0 0,1-14 0,12 14 16,54 0-16,26-14 15,-53 14-15,93 0 16,-80 0-16,14 13 0,0 0 16,12-13-16,120 13 0,13 0 15,-185 0-15,40 0 0,198 0 16,-132 13-16,291 0 15,-265 0-15,198 0 16,-264 1 0,-13-14-16,13 13 0,93 0 15,13 0-15,-119-13 16,185 27-16,-199-14 16,147 13-16,-173-12 15,0-1-15,0 0 0,146 53 16,-173-52-1,1 12-15,0 0 0,-1 1 0,-12 13 16,-1-1-16,1 1 16,39 278-1,-66-239-15,13 80 16,-13-54-16,-26 160 16,-1 145-1,27-317-15,-13 198 16,13 0-1,0-27 1,0-105-16,13-79 16,-13 52-16,13 66 15,-13-145-15,0 0 16,14 40-16,-14 52 16,0-118-1,13-14-15,-13 13 0,0-12 16,0-1-16,0 0 0,-13 14 0,-1-27 0,14 13 15,-132 13 17,106-13-32,-14-13 0,0 0 0,1 0 15,12 0-15,-13 0 0,-12 0 16,-1 0-16,-13 0 0,-159-13 16,145 13-16,-12-13 0,-1 13 15,0 0-15,-105-13 0,0 13 16,65-13-16,-211 13 15,212 0-15,13 0 16,0-14-16,-13 14 0,13 0 0,13 0 0,-635 0 31,489 0-15,120 0-16,13 0 0,-436-13 16,435 13-1,-224 0-15,239 0 16,-120 0-16,145 0 15,-12 0-15,12 0 16,1 0-16,0 0 0,-54 0 16,-52 0-1,119 0-15,26 0 0,14-13 16,-40 0 0,52 13-16,1-14 15,40-91 1,-1 25-16</inkml:trace>
  <inkml:trace contextRef="#ctx0" brushRef="#br0" timeOffset="2380.07">15425 3149 0,'13'-27'32,"-13"54"-32,-13-27 0,26 13 15,-13 26-15,-13-12 0,0 13 0,0-1 16,0 1-16,-1 13 0,1-13 0,13-1 0,-40 54 31,27-14-15,13-66-16,-13 14 15,53-80 1,-27 27-16,0-1 0,-13-13 16,13 1-16,40-146 15,-26 52 1,-27 94-16,26-54 15,-13 14 1,14 39 0,52 27-1,-13 13 1,-26-14-16,-14 14 0,27 0 16,199 0-1,-120 14 1,-53-1-1,-65 0 1,12 40 0,-26-40-16,0 27 15,-13 13-15,13-13 0,0-14 16,-13 53-16,13-12 0,0-28 16,0-26-16,0 14 0,0-1 15,13 40-15,-13-26 0,13-13 0,-13-1 16,27 80-1,-27-93-15,0 0 16,0 1-16,-14-1 0,1 0 0,0-13 16,-199 0-1,173 0 1,-1 0-16,0-13 0,-105-14 16,118 27-1,1 0-15,12-13 0,-12 13 0,13-13 16,26 0-1,0 13-15,27-14 0,26-12 16</inkml:trace>
  <inkml:trace contextRef="#ctx0" brushRef="#br0" timeOffset="3157.59">17370 3281 0,'13'-13'16,"0"-1"-16,-39 41 0,66-67 0,-27 27 15,0-14-15,0 41 16,-13-1-16,-26 146 31,26-120-31,-13 14 0,-14 106 31,14-133-31,13 14 0,0-13 0,0-1 0,0 53 16,0-79 15,13-92-15,0 65-16,1-92 16,-14 66-16,13-52 15,0 65-15,0-13 0,-13 13 16,13 1-16,-13 12 0,40-52 15,-27 52-15,27 1 16,0-1-16,-14 27 16,14-13-16,53 13 15,-27 13 1,-40 1-16,1-14 0,-14 0 0,13 13 16,67 40-1,-80 13 1,-13-40-1,0-12 1,-13 25-16,13 1 16,-13 53-1,13-27 1,0-53-16,0 13 0,0-12 16,13 105-1,-13-93-15,13-13 0,-13 27 16,13 0-1,-13-27-15,0 13 16,0-12 0,-13-1-1,-53 13 1,0-26 0,-14 0-1,-39-13 1,40 0-1,66 13 1,-14-13-16,1 13 0,-27 0 31,-66 13-15,92-13-16,1 13 0</inkml:trace>
  <inkml:trace contextRef="#ctx0" brushRef="#br0" timeOffset="3629.31">15055 4419 0,'0'0'0,"0"-14"16,-27 107 0,1 26-1,13-66-15,-14 92 16,1 27 0,12-79-1,14-80-15,0 0 16,27-65-1,-14 12 1,-13 0-16,13-52 0,1-14 16</inkml:trace>
  <inkml:trace contextRef="#ctx0" brushRef="#br0" timeOffset="4079.01">15015 4419 0,'0'-27'0,"0"54"0,13-120 15,-13 80-15,14-1 0,-1 1 16,26 0-16,-12 13 0,13-13 15,39 0-15,-26 13 16,0-14-16,-13 14 0,12 0 0,1-13 16,119 13-1,80 13 1,-120 27 0,-66 0-1,-39-14-15,-14-13 16,13 40-16,-26-26 0,13-1 15,-13 14-15,14-14 16,39 226 15,-40-199-31,-13-27 0,13-13 16,-13 53 0,-13-26-16,13-27 0,-40 1 15,-66 12 1,53-26-16,14 13 0,-14-13 15,26 0-15,-12 0 0,-1 0 0,-53-13 16,40 0-16,1 13 0,-81-13 16,14-14-1,80 14 1,91 0 0,68-14-1,-68 14 1,-12 0-16</inkml:trace>
  <inkml:trace contextRef="#ctx0" brushRef="#br0" timeOffset="4362.37">17238 4604 0,'26'-13'0,"-52"26"0,92-40 15,-53 14-15,13 0 0,1 13 16,-14-13-16,0 13 0,1 0 0,-1 0 15,-13 13-15,13 53 16,-13-53-16,0 0 0,-13 54 16,13-41-16,-27 106 15,1-13 1,26-92-16,0-14 16,13 14-1,0-27-15,1-14 0,-14 1 0,13 0 16,0-14-16,0 1 0,-13-14 15,13-66 1</inkml:trace>
  <inkml:trace contextRef="#ctx0" brushRef="#br0" timeOffset="4785.38">17436 4498 0,'0'0'0,"-13"-40"16,0 27-16,13 0 0,39-27 31,94 14-16,-41 12 1,1 14 0,13 27-1,-67-1 1,-39-12 0,14-1-16,-14 13 0,0-13 0,0 14 0,13 26 15,-13-27-15,0 14 16,0-14-1,0-12-15,0 12 0,0 1 0,0-1 0,0-13 16,13 14-16,-13 12 0,13 28 16,-13-15 15,-26-12-15,13-27-16,-1-13 0,-12 14 15,-67-14 1,67 0-16,-1 0 0,14 0 0,-13 0 15,-27 0-15,26-14 16,1 14-16,13 0 0,13-13 16,0 0-1,79-14 1</inkml:trace>
  <inkml:trace contextRef="#ctx0" brushRef="#br0" timeOffset="5496.19">19566 4352 0,'13'-13'0,"-26"26"0,53-26 15,-27 0-15,13 13 0,54-13 16,-27 13-16,105 13 15,-78-13-15,65 13 16,-79 0-16,146 1 16,-13-1-1,-120-13 1,-53 0-16,14 0 0,-27-27 16,-13-39-1,-13 53 1,0-13-16,0-14 0,-1-26 15,1 53 1,26 65 0,1 28-1,-41 26 17,14-80-32,0 14 0,-1-14 0,1 14 15,-66 66 1,66-93-16,-1 0 0,1 0 0,0-13 15,0-52 1,13 38-16</inkml:trace>
  <inkml:trace contextRef="#ctx0" brushRef="#br0" timeOffset="6377.09">22079 2487 0,'0'0'16,"-13"-13"-16,40 53 15,-27 26 1,0-53-16,0 40 16,-14 66-16,1-40 0,-79 411 15,52-292-15,-13-13 16,13 14-16,1-14 0,-1 13 0,-66 385 15,80-398 1,-1 13-16,1-13 0,-14-13 0,-53 530 16,27-279 15,27-132-15,12 26-1,14-198-15,13-66 0,0-13 16,0 0-16,0-1 15,0-25-15,13-28 16,27-158 0,13-66-1,119-476 1,-146 568-16,40-131 16,-13 91-16,53-316 15,-40 184 1,0 27-16,1-106 15,12-119 1,-66 411 0,27-187-16,-40 213 15,26-93-15,-26 80 16,14 12-16,-14 1 0,13-1 0,-13 14 16,13 0-16,0 0 0,-13 13 15,40-145 1,-27 171-16,0-13 0,1 14 15,65-80 1,14 80 0,79 12-1,-120 14-15,213 14 16,13 12 0,132 27-1,-304-40-15,66 14 16,79 26-16,199 26 15,-27 27 1,-238-53 0,-92-40-16</inkml:trace>
  <inkml:trace contextRef="#ctx0" brushRef="#br0" timeOffset="7116.16">25387 7263 0,'-13'13'0,"26"-26"0,-40 39 16,14-13 0,0 1-16,0-14 0,-1 13 0,-12-13 0,-1 13 0,1-13 15,-225 13 16,-212-26 1,383 0-32,1 13 0,-27-13 0,13 13 15,1-14-15,-14 14 0,13-13 0,-118 0 16,-239-13 0,344 26-1,-132-14-15,13 1 16,119 13-16,0 0 0,-105-13 15,-93 0 1,224 13-16,-12 0 0,12-14 0,14 14 16,-172-26-1,185 26-15,13 0 16,14-13-16,-40 13 0,39 0 16,-12 0-16,25-13 0,1 13 15,0 0-15,0 0 0,13-14 16,53-52-1,-40 40 1,0-1-16,0-12 0,0-1 0</inkml:trace>
  <inkml:trace contextRef="#ctx0" brushRef="#br0" timeOffset="8247.94">22939 3029 0,'-13'40'15,"-13"26"1,-1 80 15,14-67-15,0-52-16,13 12 15,26-25 1,-13-54 0,1 13-16</inkml:trace>
  <inkml:trace contextRef="#ctx0" brushRef="#br0" timeOffset="8625.31">22979 2950 0,'0'0'0,"0"-40"16,13 27-1,53 0 1,54 39 0,-54 14-1,26 26 1,-52 27 0,-40-14-1,-13 80 16,-1-119-31,14-14 0,-13 67 16,0-27 0,13-26-1,-13-27 1,-53-26 0,-53-1-1,0 14 1,39 0-1,1 40 1,52 0 0</inkml:trace>
  <inkml:trace contextRef="#ctx0" brushRef="#br0" timeOffset="8891.26">22767 4128 0,'0'0'16,"0"13"-1,-13 0-15,-13 40 16,-1 39 0,1 28-1,13-15 1,13-52-1,13-66 1,13-66 0,1-27-1</inkml:trace>
  <inkml:trace contextRef="#ctx0" brushRef="#br0" timeOffset="9257.51">22767 4180 0,'14'-52'15,"-14"25"-15,-14 106 0,41-184 16,-27 91-16,0 1 0,0 0 0,13 13 0,0-13 15,14-1-15,-14 14 16,66 0 0,14 14-1,-67-1-15,-12-13 0,25 13 16,1 27 0,-13 26-1,-27 0 1,0 0-1,0-39 1,0-1-16,13 14 0,-13-27 16,0 27-1,-27-14 1,-26-26 0,14 0-1,25 0-15,-12 0 0,0 0 16,-1 0-16,-52 13 15,65-13-15,-12 14 0,0-14 0,12 13 16,-52 40 0,40-27-16</inkml:trace>
  <inkml:trace contextRef="#ctx0" brushRef="#br0" timeOffset="9508.57">22834 4789 0,'-27'79'47,"-52"120"-15,26 26-1,40-159-16,39-132 17,14-80-17</inkml:trace>
  <inkml:trace contextRef="#ctx0" brushRef="#br0" timeOffset="9881.23">22781 4882 0,'0'-40'0,"0"80"0,13-133 0,-13 80 0,0-14 15,13 14-15,-13-40 16,13 40-1,14 13-15,39 0 16,40 13 0,13 14-1,-27-1 1,-52 14 0,0 13-1,-40-40 1,0 13-16,0-12 0,0-1 15,-13 93 1,-1-40 0,1 13-1,0-66-15,-14 40 16,27-39-16,-13-1 0,0 0 16,0-13-16,-40 13 15,40-13-15,-54 0 16,-65 13-1,66 14 1,40-14-16,-27 27 16,39-27-16</inkml:trace>
  <inkml:trace contextRef="#ctx0" brushRef="#br0" timeOffset="10121.21">22701 5583 0,'0'26'32,"-26"67"-17,13-67-15,13 1 0,-14-1 16,1 1-16,0-1 0,0 14 16,-1-14-16,1 1 0,-13 39 15,26-40-15,-14-13 0,14 14 16,14-54-1,-1 14 1,0-13-16,0 13 0,1-14 16,12-39-16</inkml:trace>
  <inkml:trace contextRef="#ctx0" brushRef="#br0" timeOffset="10656.66">22714 5622 0,'0'-26'31,"0"52"-31,14-65 0,-1 25 15,13 14-15,-12 0 0,12-13 0,1 13 16,-1 0-16,80 13 16,-80-13-16,40 27 15,-26-14-15,0 14 0,-14-14 16,27 66 0,-40-52-16,-13-1 15,0-13-15,0 14 0,0-14 0,0 0 16,0 14-16,-13 12 0,13-25 0,0 12 15,-13-13-15,0 27 16,13-27 0,-13-13-16,-1 13 15,-39-26 1,40 0 0,0 13-16,-27 0 0,-13-13 15,0 13 1,0 0 15,40 0-31,0 0 16,-13 13-1,12-13 17,1-13 30,26-14-46,-13 14-16,0 0 0,0-27 15,14-13 1</inkml:trace>
  <inkml:trace contextRef="#ctx0" brushRef="#br0" timeOffset="11821.96">2143 7660 0,'0'0'15,"-13"0"1,13 13-16,0 80 16,40 171-1,-27-171 1,0-1-16,13 80 0,1 0 0,-1-13 16,1 13-16,-1 0 0,-12-26 0,12-27 15,40 595 1,-66-608-1,13 0-15,-13-14 0,0 14 16,0-13-16,0 118 16,0-158-16,0 0 0,0 0 0,0 0 15,0 53 1,-26-146 0,13 14-16,-1-27 0,14 0 15,-13 0-15,-26-172 16</inkml:trace>
  <inkml:trace contextRef="#ctx0" brushRef="#br0" timeOffset="13205.79">1998 8057 0,'13'-27'0,"-26"54"0,185-173 31,-133 133-31,1 0 0,13-14 16,0 14-16,13 0 0,0-1 0,305-52 31,766-79 0,252 65 0,-145 41 1,-1178 39-32,66 0 0,292 0 15,-319 0-15,14 13 0,1-13 0,-1 0 16,79 13-16,371 0 15,-199 1 1,-118-14 15,-133 0-31,-66 0 0,0 0 16,171 0 0,-184 0-16,40 0 15,39 0 1,-106 0-16,13 0 0,-13 0 15,1 0-15,-1 0 16,13 39 0,-26 27-1,14-39-15,-14-14 16,0 27-16,26 145 16,-26-132-1,13-13-15,-13 13 0,14-1 0,-1 147 16,-13-133-1,0 13-15,0 54 0,0 105 32,0-172-32,0 80 15,0-67-15,0 0 0,0 67 0,0-80 16,-13 0-16,13 80 16,0-93-16,0 145 15,0-53 1,0-105-16,0 0 0,0 0 0,0-1 15,0 94 1,-14-14 0,1-53-1,13-53 1,0 0-16,-13 14 0,0-14 16,-1 0-1,-78 0 1,12-13-1,54 0 1,0 0-16,-27 0 16,-159 14-1,-13-14 1,106 0-16,40 13 16,-1-13-16,-158 0 15,-106 13 1,146-13-1,-80-13-15,79 13 16,-197-13 0,290-1-16,13 14 15,-13-13-15,14 13 0,-14 0 0,0-13 16,13 13-16,-396-40 16,198 27-1,-93 0 1,27 0-1,92 13 17,173 0-32,13 0 0,-27 0 15,-40 0-15,1 0 16,79 0-16,-14 0 0,-52-14 16,66 14-16,0 0 0,-54 0 15,-78-13 1,158 13-16,-79-13 15,106 13-15,-13 0 16,-1 0-16,1 0 0,-67 0 16,53 0-1,27 0-15,0 0 16,0 0-16,-27 0 16,40-40-1,26-13 1</inkml:trace>
  <inkml:trace contextRef="#ctx0" brushRef="#br0" timeOffset="13606.04">2858 8467 0,'0'0'0,"-14"-53"32,54 198-1,-14-26-15,-26-79-16,14 0 0,-1-1 15,-13 1-15,13-13 0,0-14 0,-13 13 16,14-13-16,-1 1 15,-13-28-15</inkml:trace>
  <inkml:trace contextRef="#ctx0" brushRef="#br0" timeOffset="13987.36">2910 8559 0,'0'-13'0,"0"26"0,0-39 15,0 13-15,0-1 0,0 1 16,0-13-16,119-54 15,1 27 1,-28 40 0,27 13 15,-79 13-31,-27 1 0,40 25 16,26 54-1,-26-1 1,0 1-1,-40-66-15,1-14 0,-1 0 16,0 13-16,0 14 16,-39 40-1,13-67-15,-14 0 16,-52 27 0,-1-27-1,67 0 1,0-13-16,0-13 15,26 0-15,0 13 16,14-27-16</inkml:trace>
  <inkml:trace contextRef="#ctx0" brushRef="#br0" timeOffset="14306.44">4577 8321 0,'0'0'31,"14"13"-31,38 212 32,-38-172-32,12 172 31,-26-172-15,0-40-16,-13-26 15</inkml:trace>
  <inkml:trace contextRef="#ctx0" brushRef="#br0" timeOffset="14703.16">4617 8401 0,'0'-14'0,"0"28"0,13-41 16,14 14 0,105-27-1,-26 27 1,26 0-1,-39 26 1,-40 27 0,0 39 15,-40-53-31,13 41 16,1 12-1,-14-39 1,0-1-1,-53 27 1,-39-26 0,13-27-1,-27-13 1,54-39 0,52 12-1,13 1-15,14-1 16</inkml:trace>
  <inkml:trace contextRef="#ctx0" brushRef="#br0" timeOffset="14911.47">5517 8374 0,'0'0'0,"13"-13"16,13 39-1,-13 80 1,1 13-1,12 13 1,-26-105-16,13-1 0,-13 1 16,14-14-16,-14 0 0,13-26 15,27-80 1</inkml:trace>
  <inkml:trace contextRef="#ctx0" brushRef="#br0" timeOffset="15287.41">5689 8374 0,'0'0'0,"13"-13"16,93-40 15,-27 26-15,-53 14-16,1 13 0,13-13 15,26 0 1,-13 52-1,-27 54 1,-13-66-16,1 52 16,-14-53-16,26 67 15,0 13 1,-26-93-16,14 13 16,-14-12-16,0 12 0,-27 27 15,14-40 1,-27 27-16,-52-27 15,-14-26 1,79 0 0,14 0-16,-13 13 0,13-14 0,-14 1 15,40-40 1</inkml:trace>
  <inkml:trace contextRef="#ctx0" brushRef="#br0" timeOffset="15553.84">6641 8374 0,'-13'0'0,"13"-13"0,13 26 0,-13 40 31,13 13-15,-13-26-16,40 132 16,-40-146-1,26 40-15,1-52 32,-14-41-32</inkml:trace>
  <inkml:trace contextRef="#ctx0" brushRef="#br0" timeOffset="15938.49">6747 8321 0,'13'-53'31,"-26"106"-31,39-106 0,-12 40 16,12 0-16,0 13 0,1-13 15,-1-1-15,14 14 0,-13-13 0,52 13 16,-66 0-16,0 0 15,27 13-15,13 53 16,-40-39 0,-13-14-16,13 14 0,-13-1 15,40 40 1,-40-39-16,13-1 0,1 14 16,12 39-1,-26-52-15,0-14 0,0 0 16,-53 66-1,40-65-15,0 12 0,-14-13 0,14 1 16,-13-1-16,-41 13 16,-12 1-1,53-14 1,39-39 0,66-67-1</inkml:trace>
  <inkml:trace contextRef="#ctx0" brushRef="#br0" timeOffset="16153.02">7501 8414 0,'0'0'0,"13"13"16,-13 0-16,13 40 16,-13 66-1,0-106-15,0 40 0,0-26 16,14 105-1,-1-92-15,27-67 32,-27-79-17,-13 80-15,0-27 16</inkml:trace>
  <inkml:trace contextRef="#ctx0" brushRef="#br0" timeOffset="16552.27">7527 8334 0,'53'-26'32,"119"-40"-1,-145 66-31,79-13 16,-40-1-1,26 54 1,-78-14-16,-1-12 0,0 12 0,-13 1 15,13 65 1,0 27 0,-13-92-16,0-1 0,14 1 15,-14-1-15,0 1 0,0-14 0,0 26 16,-14 28 0,-52-14-1,0-40 1,-40-40-1,27 1 1,39-14 0,27 14-16,26-14 15,53-39 17,-39 65-32</inkml:trace>
  <inkml:trace contextRef="#ctx0" brushRef="#br0" timeOffset="16785.36">8572 8348 0,'27'13'0,"-54"-26"15,67 39-15,-40 1 0,0 39 16,0 66 0,0 53-1,0-119 1,0-52-1,0 25-15,13-39 0,40-132 32,-53 92-17,14-39-15,-14 66 0,0-27 16</inkml:trace>
  <inkml:trace contextRef="#ctx0" brushRef="#br0" timeOffset="17159.34">8559 8361 0,'-13'-13'0,"26"26"0,-52-40 15,52-12 1,66-14 0,-39 40-16,13-14 15,79-26 1,-119 53-16,14-13 16,-1 13-16,-13 0 0,1 0 0,25 40 15,-25-27 1,-14 66-16,13-52 15,-13 12-15,0 28 0,13 25 16,14 27 0,-14-39-1,0-54 1,-13-13-16,-53 67 31,-26-41-15,65-39-16,-25 14 0,-14-14 15,-40-14 1,80 1-16,0-13 16,52-27-1,14 13-15,53 0 16</inkml:trace>
  <inkml:trace contextRef="#ctx0" brushRef="#br0" timeOffset="17666.68">10266 9022 0,'26'0'16,"-52"0"-16,66 14 0,-14-14 0,0 0 15,265-40 1,-251 27-16,0 13 15,0 0-15,-1-14 0,41 1 16,-14-13 0,-79-14-1,-40-26 1,13 13 15,27 40-15,13 26-16,0 27 15,-14-14-15,14 14 0,0-14 0,0 14 16,0 0-16,-13 26 16,13 0-16,0-40 15,0-12-15,0 12 0,13 27 16,1-53-16,-1-13 0,0 0 16</inkml:trace>
  <inkml:trace contextRef="#ctx0" brushRef="#br0" timeOffset="18764.95">11165 8229 0,'14'-53'0,"-28"106"0,28-146 0,12 14 15,-26 105 1,-26 318 0,12-251-1,1 12-15,0 81 0,13-41 16,-13 186-1,13-278-15,0 13 0,0 106 16,26 198 0,-26-317-16,13 66 15,-13-92-15,0-14 16,0-39-16,0 12 16,0-12-16,0-54 0,-13 28 0,0-94 15,-27-224 1,-26-107-1,40 80 1,26 318-16,0 39 16,0-26-16,0-53 0,53-106 15,-40 172 1,40-26-16,-27 39 16,93-39-16,133 13 31,-173 39-31,14 14 0,105 0 15,384-40 1,-39 27 0,-1-1-1,-383 27-15,-40-13 0,-13 13 16,-1 0-16,332-13 16,-344 13-16,198-14 15,-80 14 1,107 27-1,-265-14-15,0 0 16,0 1-16,-14 12 0,1-13 0,0 14 16,158 211-1,-119-53 1,-12 133 0,-54-226-1,26 212 1,-25-211-16,-1 0 0,0-1 15,14 1-15,-14-1 0,0 1 0,0 0 16,40 237 0,13-65-1,-13-120 1,-53-105-16,13 0 0,1-14 16,-14 1-16,13-1 0,-13 27 15,-13-40-15,-27 1 16,-132-14-1,119-14-15,-13 14 16,-185-26-16,-67-1 16,-357-25-1,80 25 1,-13 1 0,330-1-1,40 14 1,-318-14-1,450 27-15,0-13 0,1 13 0,-1 0 16,13-13-16,-171 0 16,-14 13-1,132-13 1,27 13 0,40 0-1,65 0 1,54-14-1,-13 1-15,52-27 16,-53 14 0,54-27-16,-40 13 15,-1 40-15</inkml:trace>
  <inkml:trace contextRef="#ctx0" brushRef="#br0" timeOffset="19083.78">11972 8308 0,'0'-13'0,"0"26"0,0-40 15,0 1 1,0 79-1,0-27 1,0 14-16,0 0 0,-26 158 16,26-158-1,0-14-15,0 1 0,0-1 0,0 14 16,26-40 0,1-93 15,13-26-31</inkml:trace>
  <inkml:trace contextRef="#ctx0" brushRef="#br0" timeOffset="19435.95">12118 8215 0,'13'-13'15,"-26"26"-15,26-39 0,0-1 0,1 27 16,-1 0-16,27 0 16,52 27-1,1 13 1,-14-1-1,-52-26 1,-14 1-16,-13-1 0,13 0 0,-13 27 16,-26 26-1,-1-26 1,1 13 0,12-40-1,-12 13 1,-1 1-1,-25-1 1,25-26-16,14 0 0,0 13 0,-14-13 16,1 0-16,13 0 0,-27 0 15,27 14-15,-14-14 16,27-27 0,13 14-16</inkml:trace>
  <inkml:trace contextRef="#ctx0" brushRef="#br0" timeOffset="20048.64">12846 8281 0,'13'-13'0,"-26"26"0,65-39 15,-52 39 1,14 53-1,-14 40 1,-14 53 0,1-119-16,13-1 0,0 27 15,-13 40 1,0-40 0,26-145 15,-13-14-16,0 41-15,0 12 16,13 0-16,-13-13 0,27-79 16,-14 106-1,-13-1-15,53-52 16,39 65 0,-12 28-1,12 25 16,-65-25-31,-14-1 0,0 0 0,14 0 16,-1 27 0,-13-14-16,1-12 0,-14 12 0,0-13 15,0 67 1,-53-14 0,40-53-16,-40 14 15,26-14-15,1 0 0,-40 0 16,26-13-16,13 13 0,-12-13 15,-54 0 1,27-26 0,92-14-1,67-13 1,-14 14 0</inkml:trace>
  <inkml:trace contextRef="#ctx0" brushRef="#br0" timeOffset="20681.48">13626 8321 0,'0'0'0,"53"-26"16,-40 26-16,0-14 15,1 28-15,-14-1 0,13 0 0,-13 14 16,0 92 0,0-27-1,0-65-15,0 39 16,0-40-16,0-12 15,0 12-15,0 0 0,0-12 0,0 25 16,0-52 0,0-40-1,0 27 1,0-14-16,0 0 0,0 1 0,13-41 0,-13 27 16,13-52-1,-13 65-15,14 13 0,12-52 31,-13 53-31,0 12 0,1 14 0,-1-13 16,66 13 0,40 13-1,-66 1 1,13 25 0,-26 27-1,-27-13 1,-13 53-1,14-13 1,-14-1 0,13-25-1,-26-1 1,-40-27 0,-40-12-1,14-27 1,-1-13 15,14-14-15,0 1-1,26 26 1,-52-14 0,78 14-16,-12 0 0</inkml:trace>
  <inkml:trace contextRef="#ctx0" brushRef="#br0" timeOffset="21997.6">11906 9340 0,'0'0'16,"-39"53"15,39-40-31,-14 13 0,14 1 0,0 79 31,-13 66 1,13-159-17,0-26 1,13-53 0,40-80-1,0 27 1,13 40-1,-13 65 1,13 28 0,-52-1-16,-1 0 15,0 13-15,0-12 0,120 197 47,-81-131-16,-52-67-31,-119 13 47,-79 14-15,172-27-32,-41 1 15,54-14-15,13-14 16,40 1-1,-14 0-15,1 0 0,12-1 16,-12 1-16,118-40 16</inkml:trace>
  <inkml:trace contextRef="#ctx0" brushRef="#br0" timeOffset="22542.1">12991 9393 0,'66'26'31,"-132"-52"-31,132 92 0,-53-53 0,-13 0 16,0 14-16,0-1 0,-26 120 16,26-133-1,0 13-15,0 1 0,0-14 16,0 0-16,0 14 0,13-14 16,14-26-1,-1-67 1,-26 54-16,0 0 0,0-14 15,0-106 1,0 120-16,-13-1 0,13 1 16,0 13-16,0-14 15,-13 14-15,13-27 0,0 27 16,13 0-16,0 0 16,0 13-16,1 0 0,-1 0 0,0 0 15,13 0-15,120 53 16,-120-40-1,1 0-15,-1 0 0,-12 0 0,-1 1 16,53 105 15,-66-106-31,0 0 0,0 0 0,0 1 16,-26 52 0,12-53-16,14 14 15,-13-27-15,13 13 0,-26 0 31,-27 0-15,39 0-16,1-13 16,-13 0-16,13 0 0,-1 0 0,1 0 15,-13-13-15,-1-26 16,27 12 0</inkml:trace>
  <inkml:trace contextRef="#ctx0" brushRef="#br0" timeOffset="23159.39">13824 9287 0,'14'0'16,"-1"53"15,-13-14-16,0-25-15,0 12 0,0 1 16,26 198 0,-26-199-1,0-13-15,14 80 16,-14-80 0,0-53-1,0-39 1,0 53-1,0-14-15,0 0 0,13-39 0,13-67 32,14 54-17,-14 39 1,-12 40-16,-1 13 0,0 0 0,14-14 16,26 41-1,-1 12 1,-25-25-16,-14-1 0,0 0 15,1 0-15,12 14 0,-13-14 16,1 13-16,-1-12 0,13 39 16,-13 26-1,-26-53 1,0 1-16,0-14 0,-14 0 16,1 14-16,-54 13 15,14-27 1,40-13-1,13 0 1,-1-13-16,14-1 0,0 1 0,40-53 31,39 0-15,-26 39-16,0 1 0</inkml:trace>
  <inkml:trace contextRef="#ctx0" brushRef="#br0" timeOffset="23662.81">16047 9208 0,'26'0'16,"-52"0"-16,185 39 16,-120-39-16,1 13 0,0-13 15,-1 0-15,-12 0 0,-1 0 16,1 0-16,79-13 0,-80 13 15,1-13-15,26 0 16,-27-40 0,-39-13-1,0 39 1,13 40 0,-14 1-1,14 12-15,-13 1 0,13 12 0,-13-12 0,-27 92 16,0 26-1,27-39 1,40-66 15,26-80-15,-27 14-16</inkml:trace>
  <inkml:trace contextRef="#ctx0" brushRef="#br0" timeOffset="24628.88">17674 8321 0,'199'-132'31,"-398"264"-31,411-264 0,-186 185 16,-26 0-16,0 0 0,0-14 16,0 67-16,-13-13 0,0 13 0,-27 198 15,14-145-15,-1-27 0,-65 397 31,12 53 1,54-410-1,26-238-15,13 26-16,-13-26 0,13 0 15,27-291 1,-27 185-16,0 26 0,-13 14 0,14-40 15,-1 27-15,0-41 16,-13 41-16,13 39 0,14-251 16,-1 158-1,-13 133-15,1 13 16,39-39-16,92-67 16,-26 106-1,27 13-15,145 1 16,291 25-1,-516 14 1,13 0-16,133 0 0,-93 14 0,80-1 16,-54 0-16,-26-13 0,-26 13 15,171 14 1,-171-14-16,-27 0 0,13-13 0,-12 13 16,118 27-1,-132-27-15,0 14 0,-14-14 0,1 0 16,0 14-16,-14-1 0,1 14 0,-1 0 15,14 356 17,-80 239-1,27-542-31,13 13 0,-13 92 16,13 411 15,13-530-31,-26 384 31,-80-225 0,27-185-31,26-39 0,-13-1 16,-13 0-16,13-13 0,0 0 16,-449-79-1,330 52-15,0-13 0,-172-39 16,-186-14-1,358 54-15,40 26 0,-199-40 16,40 26 0,212 14-16,0 0 15,-67 0-15,1-1 16,-1 1 0,120 0-1,52-67 1,1 41-1,-14 12-15,53-52 0,53-67 16,-26 41 0</inkml:trace>
  <inkml:trace contextRef="#ctx0" brushRef="#br0" timeOffset="25294.76">19090 8427 0,'0'0'0,"13"-53"0,0 40 16,-13 0-16,0-1 0,0 1 15,13 13-15,-13 27 16,-26 118-1,26-66 1,-13-12 0,13-41 15,0-52-15,13-1-16,-13-13 15,0 14-15,0 0 0,13-14 0,-13 13 16,0-12-16,13-67 15,1 79-15,-14 1 0,13 0 16,-13-1-16,26-26 16,-12 40-16,-1 0 15,13-1-15,40 14 16,-26 0-16,-27 0 16,14 14-16,52 25 15,-66-25 1,1 12-16,-1-13 0,0 1 0,27 65 15,-27-13 1,0 27 0,0-80-1,-13 13-15,0-12 0,0-1 16,0 40 0,-13-14-1,-40 1 1,27-40-16,-40 0 15,52 0-15,-12 0 0,-27-13 16,13 13-16,14 0 0,-53-13 16,39 13-16,13 0 15,-12-14-15,25 14 0,-52 14 0,40-14 16,-1 13-16</inkml:trace>
  <inkml:trace contextRef="#ctx0" brushRef="#br0" timeOffset="25862.01">18971 8837 0,'13'27'32,"-13"-1"-17,0-13-15,0 14 0,-13 12 16,13-12-16,-14-14 0,14 53 15,-13-39-15,0 26 16,13-27 0,-13-13-1,-1-26-15,1-13 16,13-1-16,0-13 16,13-92-1,1 92-15,-14 14 16,26-40-16,14 13 15,-40 40 1,26-1-16,-12 1 0,-1 13 0,66 13 16,-66 1-1,27 25-15,53 54 32,-54-40-17,1 13 1,-13-26-1,-14-14 1,-26-13-16,-14-13 16,14 0-16,-40 0 15,26 0-15,1 14 16,0-14-16,-1 0 0,-13 0 16,14 0-16,-14 0 15,-39 26 1,66 1-1</inkml:trace>
  <inkml:trace contextRef="#ctx0" brushRef="#br0" timeOffset="26493.73">18865 9472 0,'0'0'16,"-27"40"-1,1 39 1,13-66 0,13 14-16,0-14 0,0 0 15,-14 40 17,14-66-1,14-40-16,-1 27-15,0 12 0,0-12 0,1-1 16,-1 1-16,13 0 0,-13-1 16,1 14-16,12-14 0,-13 14 15,14 0-15,-14 0 0,14 13 0,-14 0 16,13 0-16,14 0 16,39 79-1,-65-52-15,-1-14 16,0 13-16,-13-13 0,13 14 15,-13-14-15,13 14 0,-13 26 16,0-40 0,-13 13-16,13-13 0,-13-13 0,-53 27 15,-14-14 17,28-26-17,25 0-15,14 13 0,-14 0 16,1-14-1</inkml:trace>
  <inkml:trace contextRef="#ctx0" brushRef="#br0" timeOffset="27211.23">18918 9962 0,'13'-14'16,"-26"28"-16,-1 52 31,-38 106 0,52-159-31,-14 0 16,14 27-1,0-53 1,0-1 0,14-78-1,-14 79-15,13-14 0,-13 1 0,13-1 0,-13 1 16,26-27-1,-12 40-15,-1-14 16,0 14-16,0 0 0,14 13 16,13 39-1,12 41 1,-38-54-16,-1-13 16,0 14-16,-13-1 0,27 27 15,-27 13 1,-53 1-1,13-54 1,14-13 0,-14 0-16,-13-40 15,40 27 1,-1 0-16,14-1 31,0 1-31,27-13 16</inkml:trace>
  <inkml:trace contextRef="#ctx0" brushRef="#br0" timeOffset="28267.78">19513 7832 0,'0'-14'15,"0"1"1,-13 53 0,13-27-16,-27 40 15,14 13 1,0-39-1,13-14 1,0 0-16,0 0 16,0-26 15,13-27 0,-13 27-31,13-13 16,1 13-16,-14-14 0,13 1 15,26-14 1,-12 27-16,-14-1 16,53 1-1,-52 13 1,38 40 0,-38 0-1,12 52 1,-26-65-1,0 12-15,13 27 16,-13-26 0,0-27-1,-13 1 1,0-14 0,-14 0-1,-12-14-15,12 1 16,-52 0-1,26 26 1,13 14 0,27-1-16,0 1 0,13-14 15,-13 13-15,13 1 0</inkml:trace>
  <inkml:trace contextRef="#ctx0" brushRef="#br0" timeOffset="29575.14">18653 10398 0,'0'0'0,"13"-13"15,-13 0 16,14 13-15,-14 13-16,0 0 16,0 0-16,0 1 0,0-1 15,0 13-15,0 1 16,0-1 0,0-13 15,-14-79 0,28-26-15,-1 78-1,0-25-15,40-1 16,-27 40 0,1 0-1,-14 13-15,0 1 0,1-1 16,25 40-1,-26-53-15,-13 26 0,14 1 16,-28 12 0,14-25-16,-13-1 15,-26 13 1,-1-26 0,27 0-1,-1 0 1,1 0 15,0 0 0,0 0 32,-1 0 62,1 0-47,0 0-62,0 0 30,0-39 48,-27-28-78</inkml:trace>
  <inkml:trace contextRef="#ctx0" brushRef="#br0" timeOffset="32089.6">10081 3691 0,'0'0'0,"66"0"16,-27-13-1,28 13 1,-41-14-16,-13 14 15,14 0-15</inkml:trace>
  <inkml:trace contextRef="#ctx0" brushRef="#br0" timeOffset="36269.5">20254 9419 0,'0'0'16,"185"53"-1</inkml:trace>
  <inkml:trace contextRef="#ctx0" brushRef="#br0" timeOffset="38267.31">4895 11364 0,'-13'-53'31,"92"-26"-15,-66 65-1,14 14-15,-1 0 0,67 14 16,-67-1 0,27 26-16,-26 14 15,-41 53 1,1-53 0,0-13-16,0-14 15,-1-12-15,14-1 16,-13 26-1,53 1 1,39 0 0,-13 13-1,-13 39 1,-39-65-16,-14-1 16,-40 93-1,27-92-15,-14 12 16,1-25-1,-14-67 1,40 26 0,26-26-16,-26 40 15,14-13-15,-1 12 0</inkml:trace>
  <inkml:trace contextRef="#ctx0" brushRef="#br0" timeOffset="38418.69">5477 11814 0,'13'0'0,"-26"0"0,39 0 15,-12 0-15,-1 0 0,0 0 16,133-27 0,-107 14-16,-12 0 0,12 0 15,107-27 1,-120 27-16,14-1 0,13 1 16</inkml:trace>
  <inkml:trace contextRef="#ctx0" brushRef="#br0" timeOffset="38934.12">6416 11496 0,'0'0'0,"40"40"16,-40-27 0,13 0-16,0 53 31,-39-66 0,-14-52-15,27 38-16,0-12 0,-1 13 0,1-14 15,0-39 1,0 40-16,13 12 0,0 1 16,13-13-16,27 12 15,-27 14-15,13 14 0,-12-1 16,-1 13-16,27 107 15,-27-14 1,0 0 0,-13-93-1,0 1-15,-13 12 0,-27 14 16,14-79 0,-1-27 15,27 40-31,0-1 0,13 1 31,40 13-15,-26 0-16,-14 13 0,13 1 15,27-14 1,-13 13-16,-27-13 16,40-27-16,-40 14 0,14 0 15,-14 0-15</inkml:trace>
  <inkml:trace contextRef="#ctx0" brushRef="#br0" timeOffset="39100.76">6972 11721 0,'13'0'0,"-26"0"0,39 0 16,14-13-16,-27 13 16,14-13-16,-1-1 0,1 14 15,-1-13-15,0 0 0,1 0 0,39-14 16,40-12-1,-40-1-15</inkml:trace>
  <inkml:trace contextRef="#ctx0" brushRef="#br0" timeOffset="39684.36">7832 11218 0,'0'0'0,"0"-13"16,13 26-1,-13 14-15,0-14 0,13 40 16,14 132 0,-27-145-16,0 13 15,13-14-15,-13 1 0,0 0 0,0 0 16,0-14-16,0 14 0,0-14 16,0 106-1,0-118-15,13-1 0,-13 0 16,0 0-16,0 1 31,0-1-15,0 0 15,0 0 31,0 0 63,-40-52-78,-13-27-31,27 52-16,-14-52 16,14 40-16</inkml:trace>
  <inkml:trace contextRef="#ctx0" brushRef="#br0" timeOffset="40999.19">6456 11377 0,'0'0'0,"-13"-79"15,13 65-15,0-12 16,0-14 0,0 106 30,0 80-30,0-53-16,-14-40 0,14-1 16,-13 54-16,13-26 15,-13 52 1,0-79 0,13-40-16,13-145 31,-13 26-16,0 66-15,0-92 16,0-93 0,0 159-1,0 53 1,0-14-16,0 1 0,0 13 0,0-1 16,0 133-1,0-79 1,13 13-16,-13 0 0,0 0 15,13 211 1,-13-158 0,14-13-1,-14-80-15,13 0 16,0-79 0,0-79-1,-39-80 1,13 92-1,13 94-15,0 12 16,-14-12-16,14 12 0,0 14 0,0-14 16,-13 27-16,26 40 15,-13 53 1,14-1-16,-1 54 16,0 26-1,-13-146 1,0 1-16,0-1 0,0-13 15,13 14-15,-13-14 0,0 0 0,0-39 32,14-80-17,-14 80-15,0-1 0,0-12 0,-14-41 16,1-39 0,13 40-1,0 65-15,0 28 16,0-1-16,0 0 0,0 0 15,0 40-15,13 106 16,1-53 0,-1-66-16,-13-14 15,0 27-15,13 13 16,-13-53 0,40-132-1,-40-26 16,-14-1-15,1 27 0,13 106-16,-13-14 0,13 1 15,0 13 1,-13 39 0,13 40-1,0-26-15,13-13 16,53 39-1,-13-53 1</inkml:trace>
  <inkml:trace contextRef="#ctx0" brushRef="#br0" timeOffset="46410.39">9221 12554 0,'0'-13'16,"0"0"0,0 0-1,13 79 16,-13 53-15,13 0 0,14-26 15,-14-80-31,0-13 0,0 13 0,1-13 0,-1 0 16,40-53-1,0-13 1,-40 53-16,0-14 0,0 1 0,-13-1 15,27-39 1,-27 40-16,13 26 0,-13-13 16,0 79-1,13-40-15,-13 14 0,0 13 16,0 145 0,13-145-16,-13-13 15,0 92-15,0-39 16,14-14-1,-1-79 1,0-13-16,0-66 16,40-54-1,13 1 1</inkml:trace>
  <inkml:trace contextRef="#ctx0" brushRef="#br0" timeOffset="46773.41">9895 12872 0,'14'26'31,"-1"-26"-31,13 14 16,-12-14-16,131-27 16,-105 14-1,13 13-15,-14-13 0,14 0 0,-13-14 16,172-66-1,-199 80 1,0 0-16,0-13 0,-13 12 0,-26-118 47,-1 211-16,27-52-31,0-1 16,0 1-16,0 12 0,14-12 0,-14-1 0,79 67 47,27-133-32</inkml:trace>
  <inkml:trace contextRef="#ctx0" brushRef="#br0" timeOffset="47355.48">11165 12581 0,'14'-13'16,"-28"26"-16,41-26 0,26 52 31,-53-25-31,13-1 0,-13 13 16,-26 27 15,-27-66 0,53-13-31,-14 12 0,14 1 16,-13-93 0,13 14-1,40 25 1,13 67 0,-14 53-1,-25-26-15,-1 13 16,-13-1-16,0 1 0,0-14 15,0 14-15,-13 39 0,13-26 0,-14 0 16,-12 53-16,-14 53 16,27-133-1,0 14-15,13-14 0,-13-12 16,-1-14-16,-12-93 31,26 67-31,0 12 0,0 1 0,0 0 16,0 0-16,13-40 15,0 40-15,1 13 16,12 39 0,-13-25-16,1 25 15,-1-26-15,0 1 0,0-1 16,-13 0-16,27 14 16,-14-27-16,0 0 0,0 0 0,54-40 15,-54 27 1,40-27-16,-27 14 15,14-14-15,-14 13 16,1 1-16</inkml:trace>
  <inkml:trace contextRef="#ctx0" brushRef="#br0" timeOffset="47659.6">11800 12793 0,'-13'0'15,"26"0"-15,-26 13 0,93 13 31,65-65 1,-105 25-17,-14 1-15,67-27 16,-53 1 0,-27 26-16,0 13 15,-13-14-15,13 1 0,0 0 16,-13 53 31,0-27-32,67 0 1</inkml:trace>
  <inkml:trace contextRef="#ctx0" brushRef="#br0" timeOffset="49841.79">12951 12502 0,'27'-14'0,"-54"28"0,67-28 16,13 1-1,-53 40 1,0-14-16,0 66 16,-13 53-1,13-92-15,0-27 16,0 14-16,0 52 15,0-52 1,0-1-16,0-13 16,13-26-16,0-13 15,0-40-15,1 26 16,-14 0-16,0 0 0,13-12 0,-13-1 16,0 0-16,0 0 0,0 26 0,0-92 31,-13-26-16,13 118-15,0 14 0,-14 0 16,-12 39 0,13-12-16,0-1 0,-1 0 15,1 13-15,0-12 0,13-1 0,-13 0 0,-1 0 16,1 27 15,26-53-15,1-14-16,52-26 15,-27 1 1,-39 38 0,14 1-16,-1 66 15,0-27 1,-13 1-16,0-1 0,0-12 16,0 12-16,0 40 0,-13 146 31,13-186-31,0 14 0,0 0 0,0-14 0,-13 1 15,13-14-15,0 27 16,0-27-16,0 26 16,0-25-16,0-1 15,-27-26 1,1 13-16,13 0 0,-14 0 16,1 0-16,-54 13 15,67 0-15,-40 0 16,40-13-1,0 0-15,13 14 0,13-14 16,79-14 0,14 1-1,0 0 1,-79 13 0,-14 0-16,0 0 0,40 0 31,-53-13-31,13 13 15,0 0 1,1 0 62,-1 0-47,-26-27 1173,79 14-1173,-40 13-31,1-13 0,12 13 0,1-13 15</inkml:trace>
  <inkml:trace contextRef="#ctx0" brushRef="#br0" timeOffset="50857.43">15835 11919 0,'0'0'0,"-13"-26"16,0 26-16,-14 40 15,-12 79 1,39-66 0,-14 0-16,14 13 0,0 0 0,-13 0 15,53 331 1,13-304 0,26-41-1,-52-52 1,-1-13-16,-13 13 15,1-13-15,-14-13 0,-14-27 16,-12 13 0,-14 13-16,1 1 15,-28-14 1,1 54 0,53 12-1,26-13-15,0 0 16,67-26-1,-1-26 1</inkml:trace>
  <inkml:trace contextRef="#ctx0" brushRef="#br0" timeOffset="51206.58">16259 12528 0,'39'-13'16,"-78"26"-16,158-13 15,-106 0 1,0 13-16,27-13 0,52 13 31,-78-13-31,92-13 16,-80 13-16,0 0 0,1-13 15,52-27 1,-65 27-16,-14 0 0,13-27 16,0-26-1,-13 53 1,-13 26-1,0 0-15,13 14 16,0-14-16,-27 106 16,27-53-1,40 0 1,-1-79 0,28-53-1,-54 39 1</inkml:trace>
  <inkml:trace contextRef="#ctx0" brushRef="#br0" timeOffset="51691.07">17304 12224 0,'0'0'0,"0"-13"16,13-14-16,-13 14 0,0-27 31,26-52-15,-12 78-16,12 1 15,1 0-15,-14 0 16,13 13-16,40 26 16,-52-13-1,-14 27-15,-14 26 16,-12 14 0,26-54-1,-27 0-15,27 1 16,0-14 15,14 14-15,39-1-1,0 40 1,-40-26 0,-26 52-1,13-78-15,-14 12 0,1 14 16,0-14-16,0-12 0,-1 12 15,-39 14 1,40-40-16,-13-27 16,26-39-1,13 53 1,0 0-16,0-14 0,14 14 0,118-53 16,-65 26-1</inkml:trace>
  <inkml:trace contextRef="#ctx0" brushRef="#br0" timeOffset="52241.05">18098 12369 0,'-14'13'0,"28"-26"0,-41 26 16,14 1-16,0-14 15,-1 13-15,94 0 31,-14-13-15,-26-13 0,-14 13-16,0 0 0,1 0 0,-1-13 0,-12 13 15,12 0-15,40-27 16,-53 14 0,1 13-16,25-26 15,-25 12 1,-1 14 15,-13-13-15,0 0-16,-13 0 0,-1-14 15,1 14-15,-13-13 16,12 12 0,1 1-1,0 53 16,13 26-15,0 0 0,-13 53-1,13-106-15,-13 14 16,-1-14-16,14 0 0,-13 0 0,-13 14 16,12-54-1,28-12 1,39-41-1,13 1 1</inkml:trace>
  <inkml:trace contextRef="#ctx0" brushRef="#br0" timeOffset="53071.4">19169 11986 0,'53'-14'16,"-106"28"-16,119-41 0,-53 27 0,1-13 15,-1 13-15,13 53 16,-26 0 0,0-14-16,-13 1 15,13-13-15,0 12 0,-26 94 16,26-107-16,0 14 16,0-27-16,0 13 15,-14 1-15,14-14 0,0 0 0,0 1 16,0-1-16,14-26 15,-1-93 17,0 66-32,0-39 0,-13 39 0,14 0 15,-14 1-15,0-1 0,13 13 16,-13-12-16,0 12 0,0-12 16,-13-28-1,-1 67-15,1 0 0,0 0 16,-66 40-1,65-27-15,-25 14 16,12-14 0,80-26 15,26-14-15,-39 27-1,13 67 1,-40 12-1,-39 66 17,-1 1-17,-12-40 1,39-80-16,-14 1 0,14-14 0,0 13 16,-26 41-1,13-54 1,-40-13-1,40 13-15,-67-13 16,41 13 0,12-13-1,40 0 1,53-13 0,67-27-1,-107 27-15,1 13 16,12-26-16,28 12 15,-28 1 17,-26 13-1,-13-13-15</inkml:trace>
  <inkml:trace contextRef="#ctx0" brushRef="#br0" timeOffset="54254.43">569 3479 0,'0'-66'31,"-13"-13"-15,13 39-1,-14-26-15,1 26 16,13 1-16,-13-1 0,0 0 0,-14 14 0,14-14 15,0 14-15,-14-1 0,1 14 16,-120 13 15,120 26-31,13-12 0,-14 52 0,27-40 16,0 1-16,13 26 16,1-1-16,-1-12 0,13-13 0,1 12 0,-1 1 15,14-14-15,79 80 16,-93-79-1,67 52 1,-80-66-16,-13 27 16,-13-14-16,0-12 15,0-1-15,-1-13 0,1 0 16,-93-40 0,106-26-1,27-40 1,-14 80-1,0-1-15,0 1 0,14-1 16,-1-25-16</inkml:trace>
  <inkml:trace contextRef="#ctx0" brushRef="#br0" timeOffset="54558.38">728 3175 0,'13'0'15,"-26"0"-15,105-53 31,-39 13-15,-26 14-16,-1 13 16,-13-1-16,40-25 15,-40 26-15,1-1 0,-1 1 16,0 0-16,0 0 0,-13-1 0,14 1 16,-14 0-16,0 0 0,-14-14 15,14 14-15,-13 0 0,13 0 16,-13 13-16,13-14 15,0 147 17,13-120-32,0 13 0,1 1 15,-14-14-15,26 0 0,-13 14 16,0-27-16,14 13 0,-14-13 16,0 0-16,14-13 0,-1-1 0,-12 1 0,-1-13 15,13 13-15</inkml:trace>
  <inkml:trace contextRef="#ctx0" brushRef="#br0" timeOffset="54911.96">1376 2500 0,'0'-13'0,"0"26"0,0-79 32,13 66-32,0 13 15,1 1-15,-1-1 16,40 13 15,-40-26-31,13-13 0,-26 0 16,14-14-16,-14 14 15,0 0-15,0 0 0,0-1 32,0 28-17,0-1-15,0 0 0,13 53 16,-13-39-16,13-14 0,-13 13 15,13 1-15,1-14 0,-14 14 0,13-14 16,0 0-16,27 27 16,-27-40-16,0 0 15,0-13-15,1-1 16,-14 1-16,13 0 0</inkml:trace>
  <inkml:trace contextRef="#ctx0" brushRef="#br0" timeOffset="55066.61">1746 2434 0,'0'0'0,"13"-13"16,54-14 15,-1-12-15,-53 26-16,0-1 0,0 1 15,14-13-15,-1-1 0</inkml:trace>
  <inkml:trace contextRef="#ctx0" brushRef="#br0" timeOffset="55719.01">2249 1958 0,'13'-27'31,"40"1"-15,-40 26-16,27 0 15,-14 40 1,-26-1-16,0-12 15,-13 39-15,0-26 16,0-1-16,0-12 16,13-14-16,0 0 15,0-13 1,66-53 0,-53 40-1,0 0-15,14-14 0,-14 1 0,13-27 16,1 40-16,-14-14 0,0 1 15,14-1-15,-14 1 0</inkml:trace>
  <inkml:trace contextRef="#ctx0" brushRef="#br0" timeOffset="55875.74">2765 1746 0,'0'0'0,"53"-26"31,-40 13-16,14 13-15,-1-27 0,0 14 16,-12-14-16,12 14 0,1 0 0,-14-13 16,13-1-16</inkml:trace>
  <inkml:trace contextRef="#ctx0" brushRef="#br0" timeOffset="56086.19">3373 1177 0,'0'0'16,"27"80"0,-1 26 15,-12-67-31,-14-12 0,26 26 16,14 53-1,-27-93-15,0 13 0,-13-13 16,0 40-16</inkml:trace>
  <inkml:trace contextRef="#ctx0" brushRef="#br0" timeOffset="56678.18">701 3678 0,'0'0'0,"-53"26"16,27 1-16,-14-1 0,27-13 15,-14 1-15,27-1 0,14-13 0,449-291 32,-331 211-17,13-12-15,1-1 0,39-13 16,-13 14-16,159-80 0,-159 92 15,-13 1-15,-14 13 0,107-53 16,-160 79-16,-13 14 0,14-14 16,53-13-16,-1-13 15,-79 39-15,40-12 16,66-27 0,-132 39-1,-27 27-15,0-13 0,0 13 16,14-13-16,-14 13 15,-13-14-15,13 14 16,1 0 0,-1 0 77,-26 0-61,-1 14-17,1-14-15,-13 0 16,-40-27 0,52 27-16,14-13 15</inkml:trace>
  <inkml:trace contextRef="#ctx0" brushRef="#br0" timeOffset="58833.96">10980 12105 0,'0'-14'16,"-13"-158"15,26 106-31,27-185 31,-27 132 0,-13 79 1,0 27-32,0 26 0,-13-13 15,0 40 1,-1-27-16,1 27 15,13-27-15,-13 0 0,13 1 0,-13 12 32,26-66-1,40-39-15,-27 52-1,-12 1 1,-1 39-1,-13 53 1,0-52 0,0 25-16,0 1 15,0-14-15,0-12 0,13 25 16,53-39 0,-39 0-1,39-13 1,-27 0-16</inkml:trace>
  <inkml:trace contextRef="#ctx0" brushRef="#br0" timeOffset="59783.01">12978 11867 0,'0'0'0,"13"0"16,-13 13 0,0-26-1,0-1-15,13-12 0,-13-14 16,14-13-16,-14 14 16,13-1-16,13-119 15,-13 40 1,1 40-1,-28 52 1,-25 67 0,12-14-1,14 1-15,0-14 0,-53 66 16,39-39 15,14-27-31,39-52 31,27-41-15,-26 67-16,-14 0 0,0-14 16,1 14-16,-1 0 0,0-14 15,0 27-15,14 53 32,-27-13-17,-14 0-15,14-14 0,-13 1 16,13-14-16,0 13 0,-13-12 15,13 25-15,-13-12 16,13-14 0,0 0 46,0 0 79,13-13-126,-13-13 17,0 0-17,-13 13 1</inkml:trace>
  <inkml:trace contextRef="#ctx0" brushRef="#br0" timeOffset="63968.23">8956 9327 0,'0'39'15,"0"-78"-15,80 594 31,-67-489-31</inkml:trace>
  <inkml:trace contextRef="#ctx0" brushRef="#br0" timeOffset="66111.3">13414 1283 0,'-13'0'16,"26"0"-16,-26-13 16,132-53 15,-26 39-15,13 1-1,-93 26-15,0 0 0,40 0 16,-40 66-1,-26 93 1,-13-53-16,12-53 0,1 0 16,-13 145-1,12-158-15,14-1 16,0-25-16,0 12 0,14 67 16,12-67-1,-26-52 1,0 12-1,-13-25-15,0 12 16</inkml:trace>
  <inkml:trace contextRef="#ctx0" brushRef="#br0" timeOffset="66527.64">13600 1759 0,'0'-13'0,"0"0"0,0 39 0,0-78 16,13 38-16,0 1 0,13 0 0,94-66 31,-15 12-16,1-12 1,27-40 0,-67 53-1,0-27 1,-53 80 0,-66 53-1,40-14-15,0 1 16,-27 39-16,27-27 15,0-12-15,-14 13 0,14 118 16,13-131 0,13 26-16,-13-27 15,13-13-15,14 14 0,-1-27 32,-13 0-32,1-27 15,-14 14-15,-40-40 31,14 40-15,12 13-16,14-13 16</inkml:trace>
  <inkml:trace contextRef="#ctx0" brushRef="#br0" timeOffset="66943.81">14592 1468 0,'13'-13'0,"13"-13"0,-65 65 0,118-118 16,-66 66-16,1-14 0,-1 1 15,27-120 17,-54 120-17,-25 13 1,-1 26-16,27 0 0,-1 0 0,-12 1 15,13-1-15,0 13 0,-14 14 16,14 39 0,79 27-1,-53-79-15,0-1 0,1-13 16,39 54 0,-53-54-16,0 0 15,-14 13-15,-52 1 16,0-14-1,0-26 1,53 0 0,-1 13-16,14-14 0,0 1 15,27-26-15,-14 25 16,40-12 0,-26 13-16,-1-1 15,14 14-15</inkml:trace>
  <inkml:trace contextRef="#ctx0" brushRef="#br0" timeOffset="67610.1">13361 2222 0,'67'14'31,"-134"-28"-31,173 14 0,-26-26 16,-27 13-16,13 0 0,0-14 0,0 1 16,13 12-16,14-12 0,-14 0 15,14 12-15,158-52 16,-171 53-16,-1-14 0,0 14 15,-12-13-15,-1 13 0,0-1 16,0 1-16,-13-13 0,0 12 0,-13 1 16,12 0-16,-12-14 0,66-25 15,13-28 1,-66 14 0,-40 40-1,14-27-15,-27 26 0,13-26 16,-66-158-1,27 171 1,-1 13-16,1-12 0,-160-107 16,133 107-1,-13 12-15,0 1 0,-13-1 0,-1 1 16,1-1-16,-397-12 31,105 92-15,292-40-16,0 13 0,12 14 15,-131 79 1,-14 146 0,186-213-16,-1 1 0,27 14 15,0-15-15,40 107 16,92-27 0,40-79-1,-66-39 1,13-28-16,-53 1 0,14 0 0,-1-14 15,1 14-15,-1-13 0,146-27 16</inkml:trace>
  <inkml:trace contextRef="#ctx0" brushRef="#br0" timeOffset="68066.82">15412 1402 0,'0'0'0,"13"0"15,27 0 1,-27 40 0,-13-14-16,0-12 0,-13 78 15,0-52-15,-1 53 16,1-54-16,13 1 0,-13 13 16,0 13-16,0 13 15,13-65-15,0-1 16,-14 13-16,14-39 15,0-40 1,14-119 0,25-39-1,14 65 1,-40 106 0,1 1-16,12 12 0,14-26 15,-27 40-15,13 0 0,-12 0 0,12 13 16,14 13-1,-27 26 1,-53 14 0,27-26-16,0-14 0,0 0 15,-14 1-15,-26 25 16,40-39 0,26-13-1,1 13-15</inkml:trace>
  <inkml:trace contextRef="#ctx0" brushRef="#br0" timeOffset="68593">15729 1363 0,'0'0'0,"40"-53"15,-40 26 1,13 14-16,1 0 0,39-67 16,-14 54 15,1 52-16,-27 54 1,-26-14 0,0 13-1,-1-65-15,14-1 0,0 0 16,0 0 0,67-66-1,12-39 1,-13-1-1,13 0 1,-79 80 0,14 0-16,12-13 0,-26 26 15,-26 66 1,12-13 15,14-27-31,0 1 0,0-14 16,0 13-16,14-13 0,-1 1 0,0-1 15,27 0 1,13-26 0,-40 13-16,-13-13 0,13 13 0,0 0 31,-39 0-15,13 0-16,0 13 0,-1-13 15,1 0-15,-13 13 0,-27 14 16,-66 12-1</inkml:trace>
  <inkml:trace contextRef="#ctx0" brushRef="#br0" timeOffset="70974.3">21524 1521 0,'0'-13'16,"0"26"-16,13-52 31,-13 52-31,0 0 15,-13 67 1,0-28 0,13-38-16,0 12 0,-14 1 0,14-14 15,0 13-15,0-13 16,14 1-16,12-1 16,-13-26-16,1-1 0,12 1 15,14-40 1,-27 40-16,0 0 0,0-14 15,14-25 1,-14 52 0,-26 39-1,0-26 1,-14 40-16,14-26 0,-53 105 16,53-105-1,-1 39 1,14-53-16,0 0 0,14 14 0,-1-14 0,0-13 15,0 0-15,0 0 0</inkml:trace>
  <inkml:trace contextRef="#ctx0" brushRef="#br0" timeOffset="71311.39">21921 1654 0,'0'0'0,"-40"39"31,27-12-31,0 12 16,13 41-1,26-40 1,14-40 0,26-53-1,-40 13 16,-26 13-31,0 14 0,14-13 0,-14-1 16,0 14-16,0 0 0,0-14 0,-14 1 16,-12 0-1,26 12-15,-13 14 0,-1 14 16,-12-1-16,0 40 16,26-40-16,-14 13 0,14 1 15,14-1-15</inkml:trace>
  <inkml:trace contextRef="#ctx0" brushRef="#br0" timeOffset="71674.62">22291 1654 0,'-53'39'31,"106"-78"-31,-119 92 0,26 66 31,27-93-31,13 1 0,0-14 0,0 0 16,13 27-16,1-27 0,-1 0 0,0-13 15,80-26 17,-54-93-17,-39 105 1,-13-39-16,0 14 15,13 12-15,-13 14 0,-40-27 32,0 107-1,66-1-15</inkml:trace>
  <inkml:trace contextRef="#ctx0" brushRef="#br0" timeOffset="72106.17">22595 1773 0,'14'-14'0,"-28"28"0,41-41 15,-14 27-15,-13 27 32,-26 52-17,12-39-15,1-14 16,-13 14-16,12 0 0,1-14 0,0 1 0,0 12 15,0-26-15,-1 14 0,14-1 16,-26 40 0,39-118 15,40-94-15,-40 106-1,14-26-15,-14 27 16,0 12-16,0-26 0,40-13 31,-39 66-31,-1 0 0,13 13 16,1 14-1,-27-14-15,13 0 0,-13 0 0,0 1 16,-40 39 0,-26-14-1,-27-12 1,67-27-16,-14-14 15,27-12 1</inkml:trace>
  <inkml:trace contextRef="#ctx0" brushRef="#br0" timeOffset="72585.25">22781 1879 0,'0'-14'0,"0"28"15,13-28-15,0 1 0,0 13 0,-13-13 16,53-40 0,-40 40-16,14-14 15,-14 27-15,14-13 16,-14 26 0,-26 40-1,-1-26-15,14-14 0,-13 13 16,0-12-16,-14 38 15,27-38-15,-13-1 16,26-13 0,27-40-1,26-13 1,-13 0 0,-40 40-1,1 0-15,-14 39 16,0 41-1,-14-15 17,28 15-17,-1-54-15,13 13 16,1-12 0,-27-28-1,-53-39 1,26 40-16,1 13 0</inkml:trace>
  <inkml:trace contextRef="#ctx0" brushRef="#br0" timeOffset="72922.34">21550 2064 0,'0'0'0,"0"26"31,27-26-31,26 0 16,-14 0-16,28 0 0,65 0 16,79 0-1,-65 13-15,-80-13 0,0 0 16,-13 0-16,13 0 0,-13 0 16,-13 0-16,13 0 0,53 14 15,-40-14 1,0 0-1,-53 0-15,14 0 16,-41-14 0,-25-12-1,-27 0 1,39 12 0</inkml:trace>
  <inkml:trace contextRef="#ctx0" brushRef="#br0" timeOffset="74551.56">23495 4657 0,'0'0'0,"-13"0"94,0 0 0,-1-14-78,1 14-16</inkml:trace>
  <inkml:trace contextRef="#ctx0" brushRef="#br0" timeOffset="76225.97">18230 8255 0,'0'-13'109,"-53"-14"16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2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2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Relationship Id="rId6" Type="http://schemas.openxmlformats.org/officeDocument/2006/relationships/customXml" Target="../ink/ink7.xml"/><Relationship Id="rId5" Type="http://schemas.openxmlformats.org/officeDocument/2006/relationships/image" Target="../media/image18.png"/><Relationship Id="rId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50" y="1339275"/>
            <a:ext cx="727347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+mn-lt"/>
              </a:rPr>
              <a:t>Web Design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+mn-lt"/>
              </a:rPr>
              <a:t>Media Query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+mn-lt"/>
              </a:rPr>
              <a:t>Bootstrap 5</a:t>
            </a: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5D6B07F-BAB9-8EB9-556D-357B9D356F66}"/>
                  </a:ext>
                </a:extLst>
              </p14:cNvPr>
              <p14:cNvContentPartPr/>
              <p14:nvPr/>
            </p14:nvContentPartPr>
            <p14:xfrm>
              <a:off x="4648320" y="719280"/>
              <a:ext cx="4434120" cy="1248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5D6B07F-BAB9-8EB9-556D-357B9D356F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38960" y="709920"/>
                <a:ext cx="4452840" cy="12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5D52C2B-83AE-4016-9842-BBEC9165C6C7}"/>
                  </a:ext>
                </a:extLst>
              </p14:cNvPr>
              <p14:cNvContentPartPr/>
              <p14:nvPr/>
            </p14:nvContentPartPr>
            <p14:xfrm>
              <a:off x="4976640" y="1895400"/>
              <a:ext cx="4029480" cy="1877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5D52C2B-83AE-4016-9842-BBEC9165C6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67280" y="1886040"/>
                <a:ext cx="4048200" cy="18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473946-BB94-AA72-60D8-7FB922198497}"/>
                  </a:ext>
                </a:extLst>
              </p14:cNvPr>
              <p14:cNvContentPartPr/>
              <p14:nvPr/>
            </p14:nvContentPartPr>
            <p14:xfrm>
              <a:off x="152280" y="2300400"/>
              <a:ext cx="2915280" cy="242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473946-BB94-AA72-60D8-7FB92219849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2920" y="2291040"/>
                <a:ext cx="2934000" cy="244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C96A68E-6276-C193-8A40-D5BD8BFDABF1}"/>
                  </a:ext>
                </a:extLst>
              </p14:cNvPr>
              <p14:cNvContentPartPr/>
              <p14:nvPr/>
            </p14:nvContentPartPr>
            <p14:xfrm>
              <a:off x="4815000" y="647640"/>
              <a:ext cx="2186280" cy="3824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C96A68E-6276-C193-8A40-D5BD8BFDABF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05640" y="638280"/>
                <a:ext cx="2205000" cy="38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1C235FA-FCEF-F4D6-E4AF-D0FDF49C06CD}"/>
                  </a:ext>
                </a:extLst>
              </p14:cNvPr>
              <p14:cNvContentPartPr/>
              <p14:nvPr/>
            </p14:nvContentPartPr>
            <p14:xfrm>
              <a:off x="6919920" y="495360"/>
              <a:ext cx="786240" cy="3729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1C235FA-FCEF-F4D6-E4AF-D0FDF49C06C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10560" y="486000"/>
                <a:ext cx="804960" cy="3747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514350" y="625040"/>
            <a:ext cx="492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</a:rPr>
              <a:t>Responsive Design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5D0487-5AF5-265D-17B6-DB74AD702DD3}"/>
              </a:ext>
            </a:extLst>
          </p:cNvPr>
          <p:cNvSpPr txBox="1"/>
          <p:nvPr/>
        </p:nvSpPr>
        <p:spPr>
          <a:xfrm>
            <a:off x="361196" y="1025500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r>
              <a:rPr lang="en-IN" sz="1800" dirty="0"/>
              <a:t>What is responsive website?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IN" sz="1800" dirty="0"/>
              <a:t>Viewport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IN" sz="1800" dirty="0"/>
              <a:t>How to use media query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IN" sz="1800" dirty="0"/>
              <a:t>How to make images responsive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698BC70-A340-D21B-3235-1ADD04EBE6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841" y="2300566"/>
            <a:ext cx="4350317" cy="208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3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514350" y="625040"/>
            <a:ext cx="492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</a:rPr>
              <a:t>What is responsive website?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1E0B26-D2D2-D490-D811-D829FAC8BBCB}"/>
              </a:ext>
            </a:extLst>
          </p:cNvPr>
          <p:cNvSpPr txBox="1"/>
          <p:nvPr/>
        </p:nvSpPr>
        <p:spPr>
          <a:xfrm>
            <a:off x="238200" y="730216"/>
            <a:ext cx="87096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Responsive web design makes your web page look good on all devices.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Responsive web design uses only HTML and CSS.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Responsive web design is not a program or a JavaScript.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47286F-BF02-E933-47F8-8BF94A510E47}"/>
              </a:ext>
            </a:extLst>
          </p:cNvPr>
          <p:cNvSpPr txBox="1"/>
          <p:nvPr/>
        </p:nvSpPr>
        <p:spPr>
          <a:xfrm>
            <a:off x="356018" y="2309122"/>
            <a:ext cx="8252460" cy="2077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100" b="1" dirty="0">
                <a:solidFill>
                  <a:schemeClr val="tx1"/>
                </a:solidFill>
              </a:rPr>
              <a:t>Viewport</a:t>
            </a:r>
            <a:endParaRPr lang="en-US" sz="1800" b="1" dirty="0">
              <a:solidFill>
                <a:schemeClr val="tx1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The viewport is the user's visible area of a web page.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The viewport varies with the device, and than on a computer screen. will be smaller on a mobile phone 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Before tablets and mobile phones, web pages were designed only for computer screens, and it was common for web pages to have a static design and a fixed size.</a:t>
            </a:r>
          </a:p>
        </p:txBody>
      </p:sp>
    </p:spTree>
    <p:extLst>
      <p:ext uri="{BB962C8B-B14F-4D97-AF65-F5344CB8AC3E}">
        <p14:creationId xmlns:p14="http://schemas.microsoft.com/office/powerpoint/2010/main" val="404471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514350" y="625040"/>
            <a:ext cx="492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</a:rPr>
              <a:t>How to use media query?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4C81A1-ADCE-FACA-3446-B8FE74B1D0A7}"/>
              </a:ext>
            </a:extLst>
          </p:cNvPr>
          <p:cNvSpPr txBox="1"/>
          <p:nvPr/>
        </p:nvSpPr>
        <p:spPr>
          <a:xfrm>
            <a:off x="405667" y="1163811"/>
            <a:ext cx="854219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r>
              <a:rPr lang="en-IN" sz="1800" dirty="0"/>
              <a:t>Media query is a CSS technique introduced in CSS3.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IN" sz="1800" dirty="0"/>
              <a:t>It uses the @media rule to include a block of CSS properties only if a certain </a:t>
            </a:r>
          </a:p>
          <a:p>
            <a:r>
              <a:rPr lang="en-IN" sz="1800" dirty="0"/>
              <a:t>    condition is true.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Mobile First means designing for mobile before designing for desktop or any other device (This will make the page display faster on smaller devices).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This means that we must make some changes in our CSS.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18454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E5D1A-C641-7665-0232-7357C207B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0756F24-E053-2C0B-0175-86F34D33C3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433FC2A9-AED4-FCFD-E942-ED7FC1D4FB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6163EA34-9CBD-7553-B89E-F814369F4721}"/>
              </a:ext>
            </a:extLst>
          </p:cNvPr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FDC8BF50-0523-B0F9-0A0C-AC7A406DD92A}"/>
                </a:ext>
              </a:extLst>
            </p:cNvPr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C144CF9B-D2CE-4698-83AF-6154A4D03192}"/>
              </a:ext>
            </a:extLst>
          </p:cNvPr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37DE8CBF-3C72-1A9E-959E-53F325D55F12}"/>
                </a:ext>
              </a:extLst>
            </p:cNvPr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0E886FD5-97A9-2E57-E8D7-0498BD67E3F0}"/>
              </a:ext>
            </a:extLst>
          </p:cNvPr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290EDF5-4DD5-4753-ECBE-BAC33E3F7781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BF12B3A1-FFA5-16D5-776C-CBC46EFF4CB5}"/>
              </a:ext>
            </a:extLst>
          </p:cNvPr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CAD11048-60CA-5317-EB47-21665B64B2AB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71FE4EE-0E6C-A301-55FB-06C9FC7301D6}"/>
                  </a:ext>
                </a:extLst>
              </p14:cNvPr>
              <p14:cNvContentPartPr/>
              <p14:nvPr/>
            </p14:nvContentPartPr>
            <p14:xfrm>
              <a:off x="1509840" y="633240"/>
              <a:ext cx="2600640" cy="1686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71FE4EE-0E6C-A301-55FB-06C9FC7301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0480" y="623880"/>
                <a:ext cx="2619360" cy="170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627D0FB-3957-D182-F74A-0323AB672234}"/>
                  </a:ext>
                </a:extLst>
              </p14:cNvPr>
              <p14:cNvContentPartPr/>
              <p14:nvPr/>
            </p14:nvContentPartPr>
            <p14:xfrm>
              <a:off x="66600" y="262080"/>
              <a:ext cx="9073080" cy="4562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627D0FB-3957-D182-F74A-0323AB6722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240" y="252720"/>
                <a:ext cx="9091800" cy="458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9063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A9ED31D-9CCA-F137-0E70-8E6ADBCFD26F}"/>
              </a:ext>
            </a:extLst>
          </p:cNvPr>
          <p:cNvSpPr txBox="1"/>
          <p:nvPr/>
        </p:nvSpPr>
        <p:spPr>
          <a:xfrm>
            <a:off x="514350" y="1106707"/>
            <a:ext cx="8542194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100" b="1" dirty="0"/>
              <a:t>Frameworks: </a:t>
            </a:r>
          </a:p>
          <a:p>
            <a:pPr algn="l"/>
            <a:r>
              <a:rPr lang="en-US" sz="1800" dirty="0"/>
              <a:t>There are many free CSS Frameworks that offer Responsive Design.</a:t>
            </a:r>
            <a:endParaRPr lang="en-US" sz="1800" b="1" dirty="0"/>
          </a:p>
          <a:p>
            <a:pPr algn="l"/>
            <a:endParaRPr lang="en-US" sz="1800" b="1" dirty="0"/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Bootstrap 5: https://getbootstrap.com/docs/5.0/components/modal/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https://getbootstrap.com/docs/5.0/examples/#custom-components</a:t>
            </a:r>
          </a:p>
        </p:txBody>
      </p:sp>
    </p:spTree>
    <p:extLst>
      <p:ext uri="{BB962C8B-B14F-4D97-AF65-F5344CB8AC3E}">
        <p14:creationId xmlns:p14="http://schemas.microsoft.com/office/powerpoint/2010/main" val="198137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267</Words>
  <Application>Microsoft Office PowerPoint</Application>
  <PresentationFormat>On-screen Show (16:9)</PresentationFormat>
  <Paragraphs>35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Montserrat</vt:lpstr>
      <vt:lpstr>Wingdings</vt:lpstr>
      <vt:lpstr>Arial</vt:lpstr>
      <vt:lpstr>Calibri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117</cp:revision>
  <dcterms:modified xsi:type="dcterms:W3CDTF">2024-11-13T16:09:36Z</dcterms:modified>
</cp:coreProperties>
</file>