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3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8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0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9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9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7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EB4B5F-D4CD-478C-958D-E48755ABC6E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2E3F-C100-4466-BC18-86DE3B7DDB6B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494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nipeyk.com/200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FF5-C93A-9FB8-7CE8-B1B59559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272" y="2233534"/>
            <a:ext cx="7809876" cy="3464023"/>
          </a:xfrm>
        </p:spPr>
        <p:txBody>
          <a:bodyPr anchor="ctr">
            <a:normAutofit/>
          </a:bodyPr>
          <a:lstStyle/>
          <a:p>
            <a:pPr algn="ctr"/>
            <a:b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Full-text search capabilities in MySQL </a:t>
            </a:r>
            <a:b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4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8A1D-B3B8-1D38-EB19-D33BEC9B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063" y="269441"/>
            <a:ext cx="7958331" cy="1077229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731-CFBC-2CDC-D4B4-03AC5063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08" y="1678898"/>
            <a:ext cx="8906231" cy="4512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MySQL's full-text search is an excellent choice, offering a balance of simplicity and functionality. For large-scale or more complex requirements, integrating with specialized search engines like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be necessary.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full-text search in MySQL is an effective solution for adding basic search functionality, provided its limitations align with the application's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3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C3A2-531D-0D50-5A81-CD119A2F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941" y="1675723"/>
            <a:ext cx="5982325" cy="4351338"/>
          </a:xfrm>
        </p:spPr>
        <p:txBody>
          <a:bodyPr>
            <a:normAutofit fontScale="92500" lnSpcReduction="20000"/>
          </a:bodyPr>
          <a:lstStyle/>
          <a:p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ajaycraju98@gmail.com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44D4E-9D00-3BFB-FD43-4898C7FB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604" t="33335" r="37801" b="29760"/>
          <a:stretch/>
        </p:blipFill>
        <p:spPr>
          <a:xfrm>
            <a:off x="3792511" y="5512634"/>
            <a:ext cx="584618" cy="3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DF7F-E0F2-8CE4-68B6-815F0421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105" y="433302"/>
            <a:ext cx="9206034" cy="107722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Full-text search capabilities in MySQL </a:t>
            </a:r>
            <a:b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6BFC-68B3-1216-D514-8E37C568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03" y="2023672"/>
            <a:ext cx="9355936" cy="4026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search in MySQL provides a robust and efficient way to perform text-based queries, making it a powerful tool for applications like search engines, content filtering, and text analysis. By leveraging full-text indexes and search modes, it offers flexible query capabilities, including natural language search, Boolean operators, and relevance-based ranking.</a:t>
            </a:r>
          </a:p>
        </p:txBody>
      </p:sp>
    </p:spTree>
    <p:extLst>
      <p:ext uri="{BB962C8B-B14F-4D97-AF65-F5344CB8AC3E}">
        <p14:creationId xmlns:p14="http://schemas.microsoft.com/office/powerpoint/2010/main" val="387817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841-7A58-17C3-BC2C-BA5AEB88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15" y="403322"/>
            <a:ext cx="9221024" cy="1077229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Full-Text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F687-BBC4-0324-6157-605DB4E7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5" y="2158584"/>
            <a:ext cx="9221024" cy="3891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Full-text search works on columns that have a full-text index. These indexes can be created on CHAR, VARCHAR, or TEXT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Full-Text Index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FULLTEXT INDEX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5AF6-6345-8645-FF1E-5310E41A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34" y="269441"/>
            <a:ext cx="9251005" cy="1077229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Searching using MATCH()...Against()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B084-2961-12F0-E73A-CB772220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134" y="2052116"/>
            <a:ext cx="9251005" cy="3997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MATCH()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the columns to search.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AGAINST()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the search string.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articles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MATCH(title, body) AGAINST('search term');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4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6555-4FE2-27B2-65AF-8E5F9AE5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16" y="433302"/>
            <a:ext cx="9071123" cy="107722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1FD1-FED1-2B7D-54FD-3EA5469B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6" y="1510531"/>
            <a:ext cx="9353863" cy="4539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supports different modes for full-text search: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1.Natural Language Mode (Default)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text naturally, returning rows ranked by relevance.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160" indent="0">
              <a:lnSpc>
                <a:spcPct val="16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6160" indent="0">
              <a:lnSpc>
                <a:spcPct val="16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articles </a:t>
            </a:r>
          </a:p>
          <a:p>
            <a:pPr marL="6160" indent="0">
              <a:lnSpc>
                <a:spcPct val="16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MATCH(title, body) AGAINST('database systems');</a:t>
            </a:r>
          </a:p>
          <a:p>
            <a:pPr>
              <a:lnSpc>
                <a:spcPct val="16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9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7A20-C7B9-ED18-6818-03340DC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Boolean Mode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7CC8-8CE3-5789-4EAF-3FE8FE4C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888" y="1738859"/>
            <a:ext cx="9084039" cy="4849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 of Boolean operators like +, - , * and &gt; &lt;</a:t>
            </a:r>
          </a:p>
          <a:p>
            <a:pPr>
              <a:lnSpc>
                <a:spcPct val="16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60" indent="0">
              <a:lnSpc>
                <a:spcPct val="16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6160" indent="0">
              <a:lnSpc>
                <a:spcPct val="16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articles </a:t>
            </a:r>
          </a:p>
          <a:p>
            <a:pPr marL="6160" indent="0">
              <a:lnSpc>
                <a:spcPct val="16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MATCH(title, body) AGAINST('+database -systems' IN BOOLEAN MODE);</a:t>
            </a:r>
          </a:p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means the term is required.</a:t>
            </a:r>
          </a:p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means the term must not appear.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07DD-3307-9B7A-2C3B-7BA2D62C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429" y="464696"/>
            <a:ext cx="9041142" cy="1405600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Query Expansion Mode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2086-571D-C35A-78DD-E927621C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849" y="2052116"/>
            <a:ext cx="8862722" cy="4341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 the search with additional related terms.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616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</a:p>
          <a:p>
            <a:pPr marL="616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articles </a:t>
            </a:r>
          </a:p>
          <a:p>
            <a:pPr marL="6160" indent="0">
              <a:lnSpc>
                <a:spcPct val="15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MATCH(title, body) AGAINST('search term' WITH QUERY EXPANSION);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8998-F10C-D61C-20E4-73855A50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633" y="433302"/>
            <a:ext cx="8486506" cy="1077229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Relevance and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1265-BF4F-5479-D5B6-B9D08647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859" y="1663908"/>
            <a:ext cx="883128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ranks results by relevance based on term frequency and inverse document frequency (TF-IDF).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with more occurrences of the search term in significant fields appear first.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74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5C65-BC8E-4DAA-CEB5-A42E08CB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54" y="269441"/>
            <a:ext cx="7958331" cy="1077229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35FB-7D89-CA5D-A80D-E044FB56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879" y="1588957"/>
            <a:ext cx="8861260" cy="48867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search is only supported for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engines.</a:t>
            </a:r>
          </a:p>
          <a:p>
            <a:pPr>
              <a:lnSpc>
                <a:spcPct val="160000"/>
              </a:lnSpc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Minimum word length for indexing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characters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characters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adjusted using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ft_min_word_len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innodb_ft_min_token_size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parameters.</a:t>
            </a:r>
          </a:p>
          <a:p>
            <a:pPr>
              <a:lnSpc>
                <a:spcPct val="160000"/>
              </a:lnSpc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Stop words: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words (e.g., "and," "the") are ignored by default. These can be customized via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87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227</TotalTime>
  <Words>486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MS Shell Dlg 2</vt:lpstr>
      <vt:lpstr>Times New Roman</vt:lpstr>
      <vt:lpstr>Wingdings</vt:lpstr>
      <vt:lpstr>Wingdings 3</vt:lpstr>
      <vt:lpstr>Madison</vt:lpstr>
      <vt:lpstr> Full-text search capabilities in MySQL  </vt:lpstr>
      <vt:lpstr> Full-text search capabilities in MySQL  </vt:lpstr>
      <vt:lpstr>Full-Text Indexes</vt:lpstr>
      <vt:lpstr>Searching using MATCH()...Against()</vt:lpstr>
      <vt:lpstr>Search Modes</vt:lpstr>
      <vt:lpstr>2. Boolean Mode</vt:lpstr>
      <vt:lpstr>3. Query Expansion Mode</vt:lpstr>
      <vt:lpstr>Relevance and Ranking</vt:lpstr>
      <vt:lpstr>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18</cp:revision>
  <dcterms:created xsi:type="dcterms:W3CDTF">2024-11-29T05:38:22Z</dcterms:created>
  <dcterms:modified xsi:type="dcterms:W3CDTF">2024-11-29T09:26:03Z</dcterms:modified>
</cp:coreProperties>
</file>