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18D5D7-A5F5-485D-B48F-769B3BDDB46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9C3437-5B5D-4540-BE5A-6FD8BDE73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58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D5D7-A5F5-485D-B48F-769B3BDDB46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3437-5B5D-4540-BE5A-6FD8BDE73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18D5D7-A5F5-485D-B48F-769B3BDDB46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9C3437-5B5D-4540-BE5A-6FD8BDE73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19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D5D7-A5F5-485D-B48F-769B3BDDB46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69C3437-5B5D-4540-BE5A-6FD8BDE73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69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18D5D7-A5F5-485D-B48F-769B3BDDB46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9C3437-5B5D-4540-BE5A-6FD8BDE73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3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D5D7-A5F5-485D-B48F-769B3BDDB46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3437-5B5D-4540-BE5A-6FD8BDE73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0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D5D7-A5F5-485D-B48F-769B3BDDB46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3437-5B5D-4540-BE5A-6FD8BDE73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79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D5D7-A5F5-485D-B48F-769B3BDDB46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3437-5B5D-4540-BE5A-6FD8BDE73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55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D5D7-A5F5-485D-B48F-769B3BDDB46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3437-5B5D-4540-BE5A-6FD8BDE73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83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18D5D7-A5F5-485D-B48F-769B3BDDB46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9C3437-5B5D-4540-BE5A-6FD8BDE73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D5D7-A5F5-485D-B48F-769B3BDDB46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3437-5B5D-4540-BE5A-6FD8BDE73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30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18D5D7-A5F5-485D-B48F-769B3BDDB46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69C3437-5B5D-4540-BE5A-6FD8BDE73A9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566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d/logo-gmail-e-mail-1162901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eb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C2CE-B709-1461-CBD9-618AA8BFC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6" y="3429000"/>
            <a:ext cx="4924424" cy="2857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400" b="1" i="0" u="none" strike="noStrike" cap="non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BI’s AI capabilities for quick insights </a:t>
            </a:r>
            <a:br>
              <a:rPr lang="en-GB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D7CAE9-53B1-EBE7-102E-9CB6C3E5B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5" y="3075789"/>
            <a:ext cx="4924424" cy="333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2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7EFE-A285-9FE9-40DC-4B527171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sz="4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E240-6AD0-9765-D992-3B0F6A652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17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Power BI’s AI capabilities for Quick Insights empower users to extract meaningful, data-driven insights rapidly and with minimal manual effort. Through features like automatic insights, natural language processing, anomaly detection, and key influencer analysis, Power BI simplifies data exploration and accelerates decision-making. These AI-driven tools enhance Power BI’s usability, making it accessible to users with varying levels of technical expertise, and provide valuable, actionable insights to guide strategic initiatives.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13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59A9-D3FC-4A96-269F-D8AA39D03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1" y="1757362"/>
            <a:ext cx="5614989" cy="4886325"/>
          </a:xfrm>
        </p:spPr>
        <p:txBody>
          <a:bodyPr anchor="t">
            <a:normAutofit/>
          </a:bodyPr>
          <a:lstStyle/>
          <a:p>
            <a:endParaRPr lang="en-GB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  <a:p>
            <a:pPr marL="0" indent="0">
              <a:buNone/>
            </a:pP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ajaycraju98@gmail.com</a:t>
            </a:r>
          </a:p>
          <a:p>
            <a:pPr marL="0" indent="0">
              <a:buNone/>
            </a:pP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3E1F2-7B5F-2900-0402-A1B447FD6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6803" y="6165413"/>
            <a:ext cx="419098" cy="302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33D16-F8B9-A6D5-153B-A47F37A57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799" y="1757362"/>
            <a:ext cx="4409190" cy="488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0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1B9B-1AD6-C114-0377-7E20DD00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55182"/>
          </a:xfrm>
        </p:spPr>
        <p:txBody>
          <a:bodyPr>
            <a:normAutofit/>
          </a:bodyPr>
          <a:lstStyle/>
          <a:p>
            <a:r>
              <a:rPr lang="en-GB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BI’s AI capabilities</a:t>
            </a:r>
            <a:endParaRPr lang="en-IN" sz="4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73A4-BFF5-2661-260F-9F9B29EA9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3358"/>
            <a:ext cx="11029616" cy="3678303"/>
          </a:xfrm>
        </p:spPr>
        <p:txBody>
          <a:bodyPr>
            <a:normAutofit/>
          </a:bodyPr>
          <a:lstStyle/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BI's AI capabilities for Quick Insights leverage Microsoft's machine learning algorithms to provide users with automated data exploration and analysis. This feature identifies patterns, trends, anomalies, and correlations within a dataset to give users valuable insights without manually building complex queries or models. 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9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7DA7-07F8-B8E3-E2BE-1EA9299A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Quick Insights works and some of the other ai-driven features </a:t>
            </a:r>
            <a:b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Power BI:</a:t>
            </a:r>
            <a:endParaRPr lang="en-I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05E45-4747-7A7C-31A7-D11C66CE5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991058" cy="45489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Quick Insights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Insight Generation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Quick Insights automatically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when it's loaded into Power BI and surfaces relevant findings, such as outliers, trends, major contributors, and correlations.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Insight Selection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specify areas or segments within the dataset to run Quick Insights, allowing for more targeted and relevant findings.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Power BI Service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Quick Insights is available on Power BI's cloud service, where you can activate insights and view results directly.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D2692E-0F00-E654-8D06-1F59E07AD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413" y="1787569"/>
            <a:ext cx="5000626" cy="482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2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658F-5EE7-81D8-E7D5-4AACD11C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0894"/>
          </a:xfrm>
        </p:spPr>
        <p:txBody>
          <a:bodyPr>
            <a:normAutofit/>
          </a:bodyPr>
          <a:lstStyle/>
          <a:p>
            <a:r>
              <a:rPr lang="en-I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narratives</a:t>
            </a:r>
            <a:endParaRPr lang="en-IN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4473-DEA4-50C8-14E0-F42876299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5964"/>
            <a:ext cx="5514807" cy="4629150"/>
          </a:xfrm>
        </p:spPr>
        <p:txBody>
          <a:bodyPr>
            <a:normAutofit fontScale="925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Auto-Generated Explanations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Power BI's Smart Narratives automatically creates narratives and explanations for visual data insights, such as key drivers behind values and trends.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adjust generated explanations to better align with specific needs and even add their own custom text.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Updates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 data changes, narratives are updated, making this feature especially helpful for dashboard summaries.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88EED4-7E32-FF67-AC38-B30BD5234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5" y="1843090"/>
            <a:ext cx="522686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9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54F9-01F0-6EF8-90DB-77E70753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6607"/>
          </a:xfrm>
        </p:spPr>
        <p:txBody>
          <a:bodyPr/>
          <a:lstStyle/>
          <a:p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 and natural language processing (NLP)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A0A15-CCF7-7A60-3AFE-384871ED1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43099"/>
            <a:ext cx="5405270" cy="4729163"/>
          </a:xfrm>
        </p:spPr>
        <p:txBody>
          <a:bodyPr>
            <a:normAutofit lnSpcReduction="1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Questions About 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Power BI’s Q&amp;A feature lets users type questions in natural language, and the system returns visualizations or insights based on the query.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Suggestions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While typing, Power BI suggests questions based on the dataset, helping users explore data more intuitively.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Dataset owners can customize Q&amp;A responses by training the system to recognize synonyms or preferred phrasing.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F494E-B2CF-EB31-532C-109A8E510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30" y="1771650"/>
            <a:ext cx="4929020" cy="49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0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99F4-AA98-7F9B-EB91-D9D6941C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6607"/>
          </a:xfrm>
        </p:spPr>
        <p:txBody>
          <a:bodyPr>
            <a:normAutofit/>
          </a:bodyPr>
          <a:lstStyle/>
          <a:p>
            <a:r>
              <a:rPr lang="en-IN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tree</a:t>
            </a:r>
            <a:endParaRPr lang="en-IN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9E36-62B0-5BE0-E098-90A491434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3100"/>
            <a:ext cx="5348121" cy="4714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 Analysis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Decomposition Tree visual allows users to drill into data and understand contributing factors to a specific metric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Splits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tool suggests AI-driven splits (e.g., "High Value," "Low Value") to direct users toward significant factors automatically.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B92D7-FBF5-A049-43BE-F89ACA96E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64" y="1785937"/>
            <a:ext cx="4976835" cy="45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3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9554-D6E9-BFF0-4002-63676290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102"/>
            <a:ext cx="11029616" cy="1100136"/>
          </a:xfrm>
        </p:spPr>
        <p:txBody>
          <a:bodyPr anchor="b">
            <a:noAutofit/>
          </a:bodyPr>
          <a:lstStyle/>
          <a:p>
            <a:br>
              <a:rPr lang="en-IN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Anomaly detection</a:t>
            </a:r>
            <a:br>
              <a:rPr lang="en-IN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451C-A03F-828F-FED1-9EFC5CF4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0238"/>
            <a:ext cx="5119521" cy="471487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Outliers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anomaly detection feature highlights data points that deviate from expected patterns and offers explanations for potential causes</a:t>
            </a:r>
          </a:p>
          <a:p>
            <a:pPr>
              <a:lnSpc>
                <a:spcPct val="150000"/>
              </a:lnSpc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Thresholds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set parameters, such as the sensitivity level, to control how anomalies are detected.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ADD08-7215-4EE0-49DA-A19B04A41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455" y="1785938"/>
            <a:ext cx="494594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45F3-57ED-ACAA-EE6C-551D60A1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69457"/>
          </a:xfrm>
        </p:spPr>
        <p:txBody>
          <a:bodyPr>
            <a:normAutofit/>
          </a:bodyPr>
          <a:lstStyle/>
          <a:p>
            <a:r>
              <a:rPr lang="en-IN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influencers visual</a:t>
            </a:r>
            <a:endParaRPr lang="en-IN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4E92E-9D0E-8971-8C97-6E8B8B1B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4525"/>
            <a:ext cx="5219533" cy="4729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Drivers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visual uses machine learning algorithms to determine the factors that influence specific metrics.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tool breaks down data to show how various factors impact a metric differently across groups or categories.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032E7-36F3-6C7C-0AA5-2D01BB1B5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88" y="1800226"/>
            <a:ext cx="4529138" cy="48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8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F12A-2AD6-B8F6-572F-CD9C325F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705933" cy="840894"/>
          </a:xfrm>
        </p:spPr>
        <p:txBody>
          <a:bodyPr>
            <a:normAutofit/>
          </a:bodyPr>
          <a:lstStyle/>
          <a:p>
            <a:r>
              <a:rPr lang="en-GB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GB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and time series analysis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3215-D43A-197C-6F4E-3F84E8D47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4538"/>
            <a:ext cx="5648158" cy="4557713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Forecasting: Power BI allows users to add forecasts to time series data with adjustable confidence intervals.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Predictions: Using historical data, Power BI generates predictions, which can be useful for anticipating future trends in areas like sales or inventory.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78772-B8DE-EFA7-8698-16D845DE7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88" y="1785938"/>
            <a:ext cx="4643437" cy="47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41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99</TotalTime>
  <Words>621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Times New Roman</vt:lpstr>
      <vt:lpstr>Wingdings 2</vt:lpstr>
      <vt:lpstr>Dividend</vt:lpstr>
      <vt:lpstr>  Power BI’s AI capabilities for quick insights  </vt:lpstr>
      <vt:lpstr>Power BI’s AI capabilities</vt:lpstr>
      <vt:lpstr>How Quick Insights works and some of the other ai-driven features  in Power BI:</vt:lpstr>
      <vt:lpstr>2. Smart narratives</vt:lpstr>
      <vt:lpstr>3. Q&amp;A and natural language processing (NLP)</vt:lpstr>
      <vt:lpstr>4. Decomposition tree</vt:lpstr>
      <vt:lpstr>   5. Anomaly detection </vt:lpstr>
      <vt:lpstr>6. Key influencers visual</vt:lpstr>
      <vt:lpstr>7. Forecasting and time series analysis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C R</dc:creator>
  <cp:lastModifiedBy>AJAY C R</cp:lastModifiedBy>
  <cp:revision>13</cp:revision>
  <dcterms:created xsi:type="dcterms:W3CDTF">2024-10-28T05:34:31Z</dcterms:created>
  <dcterms:modified xsi:type="dcterms:W3CDTF">2024-10-28T07:14:18Z</dcterms:modified>
</cp:coreProperties>
</file>