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56311A1-1FE9-470A-89F3-A425755A09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7F53E7-6D86-4E18-937D-FB80E4F3E18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31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11A1-1FE9-470A-89F3-A425755A09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53E7-6D86-4E18-937D-FB80E4F3E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24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11A1-1FE9-470A-89F3-A425755A09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53E7-6D86-4E18-937D-FB80E4F3E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6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11A1-1FE9-470A-89F3-A425755A09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53E7-6D86-4E18-937D-FB80E4F3E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01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11A1-1FE9-470A-89F3-A425755A09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53E7-6D86-4E18-937D-FB80E4F3E18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71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11A1-1FE9-470A-89F3-A425755A09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53E7-6D86-4E18-937D-FB80E4F3E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36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11A1-1FE9-470A-89F3-A425755A09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53E7-6D86-4E18-937D-FB80E4F3E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2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11A1-1FE9-470A-89F3-A425755A09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53E7-6D86-4E18-937D-FB80E4F3E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70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11A1-1FE9-470A-89F3-A425755A09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53E7-6D86-4E18-937D-FB80E4F3E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52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11A1-1FE9-470A-89F3-A425755A09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53E7-6D86-4E18-937D-FB80E4F3E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4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11A1-1FE9-470A-89F3-A425755A09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53E7-6D86-4E18-937D-FB80E4F3E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75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56311A1-1FE9-470A-89F3-A425755A09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7F53E7-6D86-4E18-937D-FB80E4F3E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51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ajaycraju98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pixabay.com/id/logo-gmail-e-mail-1162901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3956-C9D6-DF93-F1A4-F068F3FDA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18" y="4377128"/>
            <a:ext cx="9966960" cy="2848131"/>
          </a:xfrm>
        </p:spPr>
        <p:txBody>
          <a:bodyPr/>
          <a:lstStyle/>
          <a:p>
            <a:br>
              <a:rPr lang="en-IN" sz="2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</a:br>
            <a:r>
              <a:rPr lang="en-IN" sz="2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  </a:t>
            </a:r>
            <a:r>
              <a:rPr lang="en-GB" sz="4400" i="0" strike="noStrike" cap="non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Integrating R and Python scripts in Power BI </a:t>
            </a:r>
            <a:br>
              <a:rPr lang="en-GB" sz="1800" b="0" i="0" u="none" strike="noStrike" baseline="0" dirty="0">
                <a:solidFill>
                  <a:srgbClr val="000000"/>
                </a:solidFill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B447A-958D-B27C-A1D1-AF3FE6B8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4" y="239843"/>
            <a:ext cx="11722309" cy="41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A685-C997-E54B-F452-D239FF46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>
                <a:latin typeface="Gill Sans MT" panose="020B05020201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7112-917A-645E-B6C5-9C0780ED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Gill Sans MT" panose="020B0502020104020203" pitchFamily="34" charset="0"/>
              </a:rPr>
              <a:t>Integrating R and Python in Power BI brings a powerful combination of advanced analytics and custom visuals to data analysis. This integration allows data analysts to extend Power BI’s functionality, leveraging the statistical and visualization capabilities of R and Python for more insightful and customized reporting.</a:t>
            </a:r>
            <a:endParaRPr lang="en-IN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1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17C9-3C8D-AD77-CC87-0C33D038A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557" y="1787577"/>
            <a:ext cx="4278443" cy="4028607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IN" dirty="0"/>
          </a:p>
          <a:p>
            <a:endParaRPr lang="en-IN" dirty="0"/>
          </a:p>
          <a:p>
            <a:pPr marL="45720" indent="0" algn="ctr">
              <a:buNone/>
            </a:pPr>
            <a:r>
              <a:rPr lang="en-IN" sz="4400" b="1" u="sng" dirty="0">
                <a:latin typeface="Gill Sans MT" panose="020B0502020104020203" pitchFamily="34" charset="0"/>
              </a:rPr>
              <a:t>Thank you </a:t>
            </a:r>
          </a:p>
          <a:p>
            <a:endParaRPr lang="en-IN" b="1" dirty="0">
              <a:latin typeface="Gill Sans MT" panose="020B0502020104020203" pitchFamily="34" charset="0"/>
            </a:endParaRPr>
          </a:p>
          <a:p>
            <a:endParaRPr lang="en-IN" b="1" dirty="0">
              <a:latin typeface="Gill Sans MT" panose="020B0502020104020203" pitchFamily="34" charset="0"/>
            </a:endParaRPr>
          </a:p>
          <a:p>
            <a:endParaRPr lang="en-IN" b="1" dirty="0">
              <a:latin typeface="Gill Sans MT" panose="020B0502020104020203" pitchFamily="34" charset="0"/>
            </a:endParaRPr>
          </a:p>
          <a:p>
            <a:pPr marL="45720" indent="0" algn="ctr">
              <a:buNone/>
            </a:pPr>
            <a:r>
              <a:rPr lang="en-IN" b="1" dirty="0">
                <a:latin typeface="Gill Sans MT" panose="020B0502020104020203" pitchFamily="34" charset="0"/>
                <a:hlinkClick r:id="rId2"/>
              </a:rPr>
              <a:t>   ajaycraju98@gmail.com</a:t>
            </a:r>
            <a:endParaRPr lang="en-IN" b="1" dirty="0">
              <a:latin typeface="Gill Sans MT" panose="020B0502020104020203" pitchFamily="34" charset="0"/>
            </a:endParaRPr>
          </a:p>
          <a:p>
            <a:pPr marL="45720" indent="0" algn="ctr">
              <a:buNone/>
            </a:pPr>
            <a:endParaRPr lang="en-IN" b="1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AF523-733D-EA5F-427E-83CD1E238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27420" y="5135303"/>
            <a:ext cx="499672" cy="36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E7D51F-29AC-B9E2-FE97-56DDC585E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623" y="1187970"/>
            <a:ext cx="4721902" cy="44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73B5-2E14-69A2-9D0E-965102A3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3600" b="1" i="0" u="sng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Integrating R and Python scripts in Power BI</a:t>
            </a:r>
            <a:endParaRPr lang="en-IN" sz="3600" b="1" u="sng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BDE2-67CB-58DE-8F9F-1B6C1EB94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Gill Sans MT" panose="020B0502020104020203" pitchFamily="34" charset="0"/>
              </a:rPr>
              <a:t>R and Python scripts are programming tools that allow for advanced data manipulation, analysis, and visualization. Both languages are popular in data science for their unique capabilities and extensive libraries. </a:t>
            </a:r>
            <a:endParaRPr lang="en-IN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59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A835-3CC5-A42C-0932-26F7483C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3923675" cy="829456"/>
          </a:xfrm>
        </p:spPr>
        <p:txBody>
          <a:bodyPr/>
          <a:lstStyle/>
          <a:p>
            <a:r>
              <a:rPr lang="en-IN" b="1" u="sng" dirty="0">
                <a:latin typeface="Gill Sans MT" panose="020B0502020104020203" pitchFamily="34" charset="0"/>
              </a:rPr>
              <a:t>R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E76D-CC24-557A-09E8-92305196C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58977"/>
            <a:ext cx="6741827" cy="468942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latin typeface="Gill Sans MT" panose="020B0502020104020203" pitchFamily="34" charset="0"/>
              </a:rPr>
              <a:t>Purpose</a:t>
            </a:r>
            <a:r>
              <a:rPr lang="en-GB" sz="2400" dirty="0">
                <a:latin typeface="Gill Sans MT" panose="020B0502020104020203" pitchFamily="34" charset="0"/>
              </a:rPr>
              <a:t>: R is primarily designed for statistical analysis and data visualization.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latin typeface="Gill Sans MT" panose="020B0502020104020203" pitchFamily="34" charset="0"/>
              </a:rPr>
              <a:t>Capabilities</a:t>
            </a:r>
            <a:r>
              <a:rPr lang="en-GB" sz="2400" dirty="0">
                <a:latin typeface="Gill Sans MT" panose="020B0502020104020203" pitchFamily="34" charset="0"/>
              </a:rPr>
              <a:t>: It offers a vast array of packages for statistical </a:t>
            </a:r>
            <a:r>
              <a:rPr lang="en-GB" sz="2400" dirty="0" err="1">
                <a:latin typeface="Gill Sans MT" panose="020B0502020104020203" pitchFamily="34" charset="0"/>
              </a:rPr>
              <a:t>modeling</a:t>
            </a:r>
            <a:r>
              <a:rPr lang="en-GB" sz="2400" dirty="0">
                <a:latin typeface="Gill Sans MT" panose="020B0502020104020203" pitchFamily="34" charset="0"/>
              </a:rPr>
              <a:t>, data visualization, and data manipulation, like </a:t>
            </a:r>
            <a:r>
              <a:rPr lang="en-GB" sz="2400" i="1" dirty="0">
                <a:latin typeface="Gill Sans MT" panose="020B0502020104020203" pitchFamily="34" charset="0"/>
              </a:rPr>
              <a:t>ggplot2</a:t>
            </a:r>
            <a:r>
              <a:rPr lang="en-GB" sz="2400" dirty="0">
                <a:latin typeface="Gill Sans MT" panose="020B0502020104020203" pitchFamily="34" charset="0"/>
              </a:rPr>
              <a:t>, </a:t>
            </a:r>
            <a:r>
              <a:rPr lang="en-GB" sz="2400" i="1" dirty="0" err="1">
                <a:latin typeface="Gill Sans MT" panose="020B0502020104020203" pitchFamily="34" charset="0"/>
              </a:rPr>
              <a:t>dplyr</a:t>
            </a:r>
            <a:r>
              <a:rPr lang="en-GB" sz="2400" i="1" dirty="0">
                <a:latin typeface="Gill Sans MT" panose="020B0502020104020203" pitchFamily="34" charset="0"/>
              </a:rPr>
              <a:t>, </a:t>
            </a:r>
            <a:r>
              <a:rPr lang="en-GB" sz="2400" dirty="0">
                <a:latin typeface="Gill Sans MT" panose="020B0502020104020203" pitchFamily="34" charset="0"/>
              </a:rPr>
              <a:t>and </a:t>
            </a:r>
            <a:r>
              <a:rPr lang="en-GB" sz="2400" i="1" dirty="0">
                <a:latin typeface="Gill Sans MT" panose="020B0502020104020203" pitchFamily="34" charset="0"/>
              </a:rPr>
              <a:t>caret</a:t>
            </a:r>
            <a:r>
              <a:rPr lang="en-GB" sz="2400" dirty="0">
                <a:latin typeface="Gill Sans MT" panose="020B0502020104020203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latin typeface="Gill Sans MT" panose="020B0502020104020203" pitchFamily="34" charset="0"/>
              </a:rPr>
              <a:t>Typical Use Cases</a:t>
            </a:r>
            <a:r>
              <a:rPr lang="en-GB" sz="2400" dirty="0">
                <a:latin typeface="Gill Sans MT" panose="020B0502020104020203" pitchFamily="34" charset="0"/>
              </a:rPr>
              <a:t>: Ideal for data exploration, hypothesis testing, statistical </a:t>
            </a:r>
            <a:r>
              <a:rPr lang="en-GB" sz="2400" dirty="0" err="1">
                <a:latin typeface="Gill Sans MT" panose="020B0502020104020203" pitchFamily="34" charset="0"/>
              </a:rPr>
              <a:t>modeling</a:t>
            </a:r>
            <a:r>
              <a:rPr lang="en-GB" sz="2400" dirty="0">
                <a:latin typeface="Gill Sans MT" panose="020B0502020104020203" pitchFamily="34" charset="0"/>
              </a:rPr>
              <a:t>, and generating detailed graphics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latin typeface="Gill Sans MT" panose="020B0502020104020203" pitchFamily="34" charset="0"/>
              </a:rPr>
              <a:t>Integration</a:t>
            </a:r>
            <a:r>
              <a:rPr lang="en-GB" sz="2400" dirty="0">
                <a:latin typeface="Gill Sans MT" panose="020B0502020104020203" pitchFamily="34" charset="0"/>
              </a:rPr>
              <a:t>: R scripts can be integrated into tools like Power BI or SQL for specific analyses, making it versatile in data projects that require statistical depth.</a:t>
            </a:r>
            <a:endParaRPr lang="en-IN" sz="2400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A8EBD-EBF0-2712-31E7-948F2B90F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48" y="1558977"/>
            <a:ext cx="3627620" cy="437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4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C217-C55E-DEF7-02EE-BD2C1FB2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98" y="584613"/>
            <a:ext cx="5407702" cy="724525"/>
          </a:xfrm>
        </p:spPr>
        <p:txBody>
          <a:bodyPr/>
          <a:lstStyle/>
          <a:p>
            <a:r>
              <a:rPr lang="en-IN" b="1" u="sng" dirty="0">
                <a:latin typeface="Gill Sans MT" panose="020B0502020104020203" pitchFamily="34" charset="0"/>
              </a:rPr>
              <a:t>Python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0247-3A89-A4CD-51C1-5C5334B7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76" y="1334125"/>
            <a:ext cx="6475749" cy="52165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b="1" dirty="0">
                <a:latin typeface="Gill Sans MT" panose="020B0502020104020203" pitchFamily="34" charset="0"/>
              </a:rPr>
              <a:t>Purpose</a:t>
            </a:r>
            <a:r>
              <a:rPr lang="en-GB" sz="2000" dirty="0">
                <a:latin typeface="Gill Sans MT" panose="020B0502020104020203" pitchFamily="34" charset="0"/>
              </a:rPr>
              <a:t>: Python is a general-purpose language that excels in data manipulation, machine learning, and automation.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b="1" dirty="0">
                <a:latin typeface="Gill Sans MT" panose="020B0502020104020203" pitchFamily="34" charset="0"/>
              </a:rPr>
              <a:t>Capabilities</a:t>
            </a:r>
            <a:r>
              <a:rPr lang="en-GB" sz="2000" dirty="0">
                <a:latin typeface="Gill Sans MT" panose="020B0502020104020203" pitchFamily="34" charset="0"/>
              </a:rPr>
              <a:t>: With libraries such as </a:t>
            </a:r>
            <a:r>
              <a:rPr lang="en-GB" sz="2000" i="1" dirty="0">
                <a:latin typeface="Gill Sans MT" panose="020B0502020104020203" pitchFamily="34" charset="0"/>
              </a:rPr>
              <a:t>pandas</a:t>
            </a:r>
            <a:r>
              <a:rPr lang="en-GB" sz="2000" dirty="0">
                <a:latin typeface="Gill Sans MT" panose="020B0502020104020203" pitchFamily="34" charset="0"/>
              </a:rPr>
              <a:t>, </a:t>
            </a:r>
            <a:r>
              <a:rPr lang="en-GB" sz="2000" i="1" dirty="0">
                <a:latin typeface="Gill Sans MT" panose="020B0502020104020203" pitchFamily="34" charset="0"/>
              </a:rPr>
              <a:t>NumPy</a:t>
            </a:r>
            <a:r>
              <a:rPr lang="en-GB" sz="2000" dirty="0">
                <a:latin typeface="Gill Sans MT" panose="020B0502020104020203" pitchFamily="34" charset="0"/>
              </a:rPr>
              <a:t>, </a:t>
            </a:r>
            <a:r>
              <a:rPr lang="en-GB" sz="2000" i="1" dirty="0">
                <a:latin typeface="Gill Sans MT" panose="020B0502020104020203" pitchFamily="34" charset="0"/>
              </a:rPr>
              <a:t>scikit-learn</a:t>
            </a:r>
            <a:r>
              <a:rPr lang="en-GB" sz="2000" dirty="0">
                <a:latin typeface="Gill Sans MT" panose="020B0502020104020203" pitchFamily="34" charset="0"/>
              </a:rPr>
              <a:t>, and </a:t>
            </a:r>
            <a:r>
              <a:rPr lang="en-GB" sz="2000" i="1" dirty="0">
                <a:latin typeface="Gill Sans MT" panose="020B0502020104020203" pitchFamily="34" charset="0"/>
              </a:rPr>
              <a:t>matplotlib</a:t>
            </a:r>
            <a:r>
              <a:rPr lang="en-GB" sz="2000" dirty="0">
                <a:latin typeface="Gill Sans MT" panose="020B0502020104020203" pitchFamily="34" charset="0"/>
              </a:rPr>
              <a:t>, Python is highly versatile for data cleaning, machine learning, and creating custom visualizations.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b="1" dirty="0">
                <a:latin typeface="Gill Sans MT" panose="020B0502020104020203" pitchFamily="34" charset="0"/>
              </a:rPr>
              <a:t>Typical Use Cases</a:t>
            </a:r>
            <a:r>
              <a:rPr lang="en-GB" sz="2000" dirty="0">
                <a:latin typeface="Gill Sans MT" panose="020B0502020104020203" pitchFamily="34" charset="0"/>
              </a:rPr>
              <a:t>: Commonly used for data preprocessing, predictive </a:t>
            </a:r>
            <a:r>
              <a:rPr lang="en-GB" sz="2000" dirty="0" err="1">
                <a:latin typeface="Gill Sans MT" panose="020B0502020104020203" pitchFamily="34" charset="0"/>
              </a:rPr>
              <a:t>modeling</a:t>
            </a:r>
            <a:r>
              <a:rPr lang="en-GB" sz="2000" dirty="0">
                <a:latin typeface="Gill Sans MT" panose="020B0502020104020203" pitchFamily="34" charset="0"/>
              </a:rPr>
              <a:t>, machine learning workflows, and automating repetitive tasks.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b="1" dirty="0">
                <a:latin typeface="Gill Sans MT" panose="020B0502020104020203" pitchFamily="34" charset="0"/>
              </a:rPr>
              <a:t>Integration</a:t>
            </a:r>
            <a:r>
              <a:rPr lang="en-GB" sz="2000" dirty="0">
                <a:latin typeface="Gill Sans MT" panose="020B0502020104020203" pitchFamily="34" charset="0"/>
              </a:rPr>
              <a:t>: Python is widely integrated into various data tools like Power BI, SQL, and </a:t>
            </a:r>
            <a:r>
              <a:rPr lang="en-GB" sz="2000" dirty="0" err="1">
                <a:latin typeface="Gill Sans MT" panose="020B0502020104020203" pitchFamily="34" charset="0"/>
              </a:rPr>
              <a:t>Jupyter</a:t>
            </a:r>
            <a:r>
              <a:rPr lang="en-GB" sz="2000" dirty="0">
                <a:latin typeface="Gill Sans MT" panose="020B0502020104020203" pitchFamily="34" charset="0"/>
              </a:rPr>
              <a:t> notebooks, making it popular in data engineering and machine learning pipelines.</a:t>
            </a:r>
            <a:endParaRPr lang="en-IN" sz="2000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6F6DF-B4E7-03CE-CC9C-86C7F8AAD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02" y="1484026"/>
            <a:ext cx="4368227" cy="44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3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0C03-ED99-7120-DA1A-951EE726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801787" cy="1024328"/>
          </a:xfrm>
        </p:spPr>
        <p:txBody>
          <a:bodyPr/>
          <a:lstStyle/>
          <a:p>
            <a:r>
              <a:rPr lang="en-IN" b="1" u="sng" dirty="0">
                <a:latin typeface="Gill Sans MT" panose="020B0502020104020203" pitchFamily="34" charset="0"/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75559-05CA-B6E5-A5D0-EB01B41BB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078" y="1661410"/>
            <a:ext cx="5887387" cy="4586990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1. Enabling R and Python Scripts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Gill Sans MT" panose="020B0502020104020203" pitchFamily="34" charset="0"/>
              </a:rPr>
              <a:t>In Power BI, you can run R and Python scripts within the Power Query Editor or as custom visualizations in reports.</a:t>
            </a:r>
            <a:endParaRPr lang="en-GB" sz="2400" b="1" dirty="0">
              <a:latin typeface="Gill Sans MT" panose="020B05020201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Gill Sans MT" panose="020B0502020104020203" pitchFamily="34" charset="0"/>
              </a:rPr>
              <a:t>To use these languages, you’ll need R or Python installed on your machine and set up in Power BI under </a:t>
            </a:r>
            <a:r>
              <a:rPr lang="en-GB" sz="2400" b="1" dirty="0">
                <a:latin typeface="Gill Sans MT" panose="020B0502020104020203" pitchFamily="34" charset="0"/>
              </a:rPr>
              <a:t>Options &gt; R scripting</a:t>
            </a:r>
            <a:r>
              <a:rPr lang="en-GB" sz="2400" dirty="0">
                <a:latin typeface="Gill Sans MT" panose="020B0502020104020203" pitchFamily="34" charset="0"/>
              </a:rPr>
              <a:t> or </a:t>
            </a:r>
            <a:r>
              <a:rPr lang="en-GB" sz="2400" b="1" dirty="0">
                <a:latin typeface="Gill Sans MT" panose="020B0502020104020203" pitchFamily="34" charset="0"/>
              </a:rPr>
              <a:t>Python scripting</a:t>
            </a:r>
            <a:r>
              <a:rPr lang="en-GB" sz="2400" dirty="0">
                <a:latin typeface="Gill Sans MT" panose="020B0502020104020203" pitchFamily="34" charset="0"/>
              </a:rPr>
              <a:t>.</a:t>
            </a:r>
            <a:endParaRPr lang="en-IN" sz="2400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F4D75-C3B3-9C4F-FF3F-9A9E70F6B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35" y="1661410"/>
            <a:ext cx="3766452" cy="389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5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DDE7-233B-D552-BF61-1193CDBA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7386403" cy="934387"/>
          </a:xfrm>
        </p:spPr>
        <p:txBody>
          <a:bodyPr>
            <a:normAutofit/>
          </a:bodyPr>
          <a:lstStyle/>
          <a:p>
            <a:r>
              <a:rPr lang="en-GB" sz="3600" b="1" u="sng" dirty="0">
                <a:latin typeface="Gill Sans MT" panose="020B0502020104020203" pitchFamily="34" charset="0"/>
              </a:rPr>
              <a:t>2. Using scripts in power query</a:t>
            </a:r>
            <a:endParaRPr lang="en-IN" sz="3600" b="1" u="sng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E84F-3D3F-2F29-383E-6B786BFA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543987"/>
            <a:ext cx="6501984" cy="4916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Gill Sans MT" panose="020B0502020104020203" pitchFamily="34" charset="0"/>
              </a:rPr>
              <a:t>In Power Query Editor, you can transform data using R or Python scripts by selecting </a:t>
            </a:r>
            <a:r>
              <a:rPr lang="en-GB" sz="2400" b="1" dirty="0">
                <a:latin typeface="Gill Sans MT" panose="020B0502020104020203" pitchFamily="34" charset="0"/>
              </a:rPr>
              <a:t>Transform &gt; Run R script</a:t>
            </a:r>
            <a:r>
              <a:rPr lang="en-GB" sz="2400" dirty="0">
                <a:latin typeface="Gill Sans MT" panose="020B0502020104020203" pitchFamily="34" charset="0"/>
              </a:rPr>
              <a:t> or </a:t>
            </a:r>
            <a:r>
              <a:rPr lang="en-GB" sz="2400" b="1" dirty="0">
                <a:latin typeface="Gill Sans MT" panose="020B0502020104020203" pitchFamily="34" charset="0"/>
              </a:rPr>
              <a:t>Run Python script</a:t>
            </a:r>
            <a:r>
              <a:rPr lang="en-GB" sz="2400" dirty="0">
                <a:latin typeface="Gill Sans MT" panose="020B0502020104020203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Gill Sans MT" panose="020B0502020104020203" pitchFamily="34" charset="0"/>
              </a:rPr>
              <a:t>This allows data analysts to perform complex data manipulations, such as statistical analyses, machine learning models, and data cleansing steps, before loading the data into Power BI.</a:t>
            </a:r>
            <a:endParaRPr lang="en-IN" sz="2400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B934D-DE36-3B0A-6A80-FF5CF8422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85" y="2069885"/>
            <a:ext cx="3807502" cy="386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9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2F87-9C0C-4FD1-7CCB-510A42AC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6856" cy="649574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Gill Sans MT" panose="020B0502020104020203" pitchFamily="34" charset="0"/>
              </a:rPr>
              <a:t>3. Creating custom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B0258-7A45-3CBA-13EE-68B2CECD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09" y="1451548"/>
            <a:ext cx="6337092" cy="479685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Gill Sans MT" panose="020B0502020104020203" pitchFamily="34" charset="0"/>
              </a:rPr>
              <a:t>R and Python visuals can be created by selecting the R or Python visual options in the Power BI report view.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Gill Sans MT" panose="020B0502020104020203" pitchFamily="34" charset="0"/>
              </a:rPr>
              <a:t>Scripts run within these visuals generate plots or graphics, which Power BI displays as custom visuals in the dashboard.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Gill Sans MT" panose="020B0502020104020203" pitchFamily="34" charset="0"/>
              </a:rPr>
              <a:t>These visuals are highly customizable and can include complex charts like density plots, clustering diagrams, and predictive </a:t>
            </a:r>
            <a:r>
              <a:rPr lang="en-GB" sz="2400" dirty="0" err="1">
                <a:latin typeface="Gill Sans MT" panose="020B0502020104020203" pitchFamily="34" charset="0"/>
              </a:rPr>
              <a:t>modeling</a:t>
            </a:r>
            <a:r>
              <a:rPr lang="en-GB" sz="2400" dirty="0">
                <a:latin typeface="Gill Sans MT" panose="020B0502020104020203" pitchFamily="34" charset="0"/>
              </a:rPr>
              <a:t> visuals.</a:t>
            </a:r>
            <a:endParaRPr lang="en-IN" sz="2400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3ADE9-E421-7628-B873-81BB6E704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852" y="1795532"/>
            <a:ext cx="3644039" cy="410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5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0731-6E5B-B516-C7A1-4D5499C7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8255833" cy="126417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Gill Sans MT" panose="020B0502020104020203" pitchFamily="34" charset="0"/>
              </a:rPr>
              <a:t>4. Applications and benefits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220E-9B32-3C64-0246-C8C874D5B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573967"/>
            <a:ext cx="6576933" cy="482683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latin typeface="Gill Sans MT" panose="020B0502020104020203" pitchFamily="34" charset="0"/>
              </a:rPr>
              <a:t>Advanced Analytics</a:t>
            </a:r>
            <a:r>
              <a:rPr lang="en-GB" sz="2400" dirty="0">
                <a:latin typeface="Gill Sans MT" panose="020B0502020104020203" pitchFamily="34" charset="0"/>
              </a:rPr>
              <a:t>: R and Python offer rich libraries for statistical analysis and machine learning, enabling more sophisticated analytics directly in Power BI.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latin typeface="Gill Sans MT" panose="020B0502020104020203" pitchFamily="34" charset="0"/>
              </a:rPr>
              <a:t>Enhanced Data Cleaning</a:t>
            </a:r>
            <a:r>
              <a:rPr lang="en-GB" sz="2400" dirty="0">
                <a:latin typeface="Gill Sans MT" panose="020B0502020104020203" pitchFamily="34" charset="0"/>
              </a:rPr>
              <a:t>: Use R and Python for complex data transformations that go beyond Power BI’s native options.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latin typeface="Gill Sans MT" panose="020B0502020104020203" pitchFamily="34" charset="0"/>
              </a:rPr>
              <a:t>Custom Visualizations</a:t>
            </a:r>
            <a:r>
              <a:rPr lang="en-GB" sz="2400" dirty="0">
                <a:latin typeface="Gill Sans MT" panose="020B0502020104020203" pitchFamily="34" charset="0"/>
              </a:rPr>
              <a:t>: The libraries in both languages allow for unique visualizations not natively available in Power BI, adding depth to reports and dashboards.</a:t>
            </a:r>
            <a:endParaRPr lang="en-IN" sz="2400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A4B27-6699-4259-7FA5-CA21F6BB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34" y="1573967"/>
            <a:ext cx="3822492" cy="453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2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57D5-31CA-60CF-ADD0-A5E8F268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latin typeface="Gill Sans MT" panose="020B0502020104020203" pitchFamily="34" charset="0"/>
              </a:rPr>
              <a:t>5. Limitations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AA01-5B02-7ABD-4043-8093A8C27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08879"/>
            <a:ext cx="6247151" cy="45395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Gill Sans MT" panose="020B0502020104020203" pitchFamily="34" charset="0"/>
              </a:rPr>
              <a:t>These scripts are run locally and require R and Python installations on the machine running Power BI. Published reports in Power BI Service may not support R and Python visuals unless a Power BI Premium account is used.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Gill Sans MT" panose="020B0502020104020203" pitchFamily="34" charset="0"/>
              </a:rPr>
              <a:t>Scripts may impact performance if they involve intensive computations.</a:t>
            </a:r>
            <a:endParaRPr lang="en-IN" sz="2400" dirty="0">
              <a:latin typeface="Gill Sans MT" panose="020B05020201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0AB86-27DC-3D09-874F-B6DC9317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91" y="2144218"/>
            <a:ext cx="3641895" cy="346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1156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37</TotalTime>
  <Words>636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Corbel</vt:lpstr>
      <vt:lpstr>Gill Sans MT</vt:lpstr>
      <vt:lpstr>Wingdings</vt:lpstr>
      <vt:lpstr>Basis</vt:lpstr>
      <vt:lpstr>    Integrating R and Python scripts in Power BI  </vt:lpstr>
      <vt:lpstr>Integrating R and Python scripts in Power BI</vt:lpstr>
      <vt:lpstr>R Scripts</vt:lpstr>
      <vt:lpstr>Python Scripts</vt:lpstr>
      <vt:lpstr>How it works</vt:lpstr>
      <vt:lpstr>2. Using scripts in power query</vt:lpstr>
      <vt:lpstr>3. Creating custom visuals</vt:lpstr>
      <vt:lpstr>4. Applications and benefits </vt:lpstr>
      <vt:lpstr>5. Limitations and considerations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C R</dc:creator>
  <cp:lastModifiedBy>AJAY C R</cp:lastModifiedBy>
  <cp:revision>19</cp:revision>
  <dcterms:created xsi:type="dcterms:W3CDTF">2024-11-07T05:36:45Z</dcterms:created>
  <dcterms:modified xsi:type="dcterms:W3CDTF">2024-11-08T12:56:00Z</dcterms:modified>
</cp:coreProperties>
</file>