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9033-87EF-47A4-9137-CA497461E13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7DC9-8EA5-4F6C-9646-F431C5C88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99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9033-87EF-47A4-9137-CA497461E13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7DC9-8EA5-4F6C-9646-F431C5C88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13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9033-87EF-47A4-9137-CA497461E13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7DC9-8EA5-4F6C-9646-F431C5C88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2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9033-87EF-47A4-9137-CA497461E13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7DC9-8EA5-4F6C-9646-F431C5C88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72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9033-87EF-47A4-9137-CA497461E13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7DC9-8EA5-4F6C-9646-F431C5C88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89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9033-87EF-47A4-9137-CA497461E13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7DC9-8EA5-4F6C-9646-F431C5C88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23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9033-87EF-47A4-9137-CA497461E13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7DC9-8EA5-4F6C-9646-F431C5C88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90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9033-87EF-47A4-9137-CA497461E13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7DC9-8EA5-4F6C-9646-F431C5C88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92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9033-87EF-47A4-9137-CA497461E13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7DC9-8EA5-4F6C-9646-F431C5C88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64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9033-87EF-47A4-9137-CA497461E13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7DC9-8EA5-4F6C-9646-F431C5C88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24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9033-87EF-47A4-9137-CA497461E13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7DC9-8EA5-4F6C-9646-F431C5C88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0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0F9033-87EF-47A4-9137-CA497461E13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E027DC9-8EA5-4F6C-9646-F431C5C88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27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d/logo-gmail-e-mail-116290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D184-1C3A-82FA-229E-B783C63D4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809" y="2137897"/>
            <a:ext cx="7315200" cy="3255264"/>
          </a:xfrm>
        </p:spPr>
        <p:txBody>
          <a:bodyPr anchor="ctr">
            <a:norm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with pandas</a:t>
            </a:r>
          </a:p>
        </p:txBody>
      </p:sp>
    </p:spTree>
    <p:extLst>
      <p:ext uri="{BB962C8B-B14F-4D97-AF65-F5344CB8AC3E}">
        <p14:creationId xmlns:p14="http://schemas.microsoft.com/office/powerpoint/2010/main" val="365982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6275-50BC-E59A-2A33-A826D2E9C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E68D-E735-C5F8-8DFA-EF58389E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a function to a column: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'].apply(lambda x: x * 2)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a function to rows: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df.apply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(lambda row: row['col1'] + row['col2'], axis=1)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773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EBF09-A435-1E5E-850E-62F9CA0AB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541" y="944380"/>
            <a:ext cx="7436927" cy="517160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Renaming Columns:</a:t>
            </a:r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df.rename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(columns={'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old_name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new_name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'},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>
              <a:lnSpc>
                <a:spcPct val="11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Pivot Tables: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pivot_table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df.pivot_table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(values='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value_column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index='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index_column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columns='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column_to_pivot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marL="0" indent="0">
              <a:lnSpc>
                <a:spcPct val="110000"/>
              </a:lnSpc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Saving Data: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Save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 CSV file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df.to_csv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('output.csv', index=False)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052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4F33-F138-889E-2437-BE4CD385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F6E4-1541-F1F3-B59A-6775628E8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 By mastering Pandas you can significantly enhance productivity and streamline workflows in data science and analytics projects. Whether you're cleaning raw data or performing sophisticated operations for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 serves as a foundation for any data-driven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endeavor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025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ED41-996E-25AD-3287-485BDEF7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  <a:p>
            <a:pPr marL="0" indent="0" algn="ctr">
              <a:buNone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ajaycraju98@gmail.com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51CFF-ADBA-98D3-92DE-5F7FBF4DB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96787" y="5291528"/>
            <a:ext cx="636753" cy="52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4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5F32-BBEC-0E14-BC7A-1599F268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endParaRPr lang="en-I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8306-20E5-3B44-E105-0C4ED4E68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 is a powerful library in Python for data manipulation and analysis. Below are common operations you can perform for data manipulation using Pandas: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26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E9B4-A834-E505-79E2-BE4610C1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Importing Pandas and Loading Data</a:t>
            </a:r>
            <a:endParaRPr lang="en-I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A66C9-7430-078B-0D68-5D6339533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pPr marL="0" indent="0">
              <a:buNone/>
            </a:pPr>
            <a:endParaRPr lang="en-GB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Load data from a CSV file</a:t>
            </a:r>
          </a:p>
          <a:p>
            <a:pPr marL="0" indent="0">
              <a:buNone/>
            </a:pPr>
            <a:r>
              <a:rPr lang="en-GB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GB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GB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('file.csv')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79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4B6E-0C81-B692-C162-08082EC2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Inspecting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433CA-5869-3CA2-0716-C6CDE9F8E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View the first few rows of the </a:t>
            </a:r>
            <a:r>
              <a:rPr lang="en-GB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df.head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View the last few rows</a:t>
            </a:r>
          </a:p>
          <a:p>
            <a:pPr marL="0" indent="0">
              <a:buNone/>
            </a:pP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df.tail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Get basic information about the </a:t>
            </a:r>
            <a:r>
              <a:rPr lang="en-GB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df.info()</a:t>
            </a:r>
          </a:p>
          <a:p>
            <a:pPr marL="0" indent="0">
              <a:buNone/>
            </a:pP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Get basic statistics</a:t>
            </a:r>
          </a:p>
          <a:p>
            <a:pPr marL="0" indent="0">
              <a:buNone/>
            </a:pP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df.describe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56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2BBC-8249-67D3-BAA7-655A426F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Selecting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9F2D4-B700-117C-6B19-8860F3D2F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469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Selecting Columns: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df['column_name']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df[['col1', 'col2’]]</a:t>
            </a:r>
          </a:p>
          <a:p>
            <a:pPr marL="0" indent="0">
              <a:lnSpc>
                <a:spcPct val="12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Selecting Rows by Index: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df.iloc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 # Select first row by index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df.iloc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[0:5]  # Select rows 0-4</a:t>
            </a:r>
          </a:p>
          <a:p>
            <a:pPr marL="0" indent="0">
              <a:lnSpc>
                <a:spcPct val="120000"/>
              </a:lnSpc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Selecting Rows by Condition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 &gt; value]  # Conditional selection</a:t>
            </a:r>
          </a:p>
          <a:p>
            <a:pPr>
              <a:lnSpc>
                <a:spcPct val="12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41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9BE9-92F6-3FB6-1343-F34EDFE7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Handling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87815-1D40-371A-FC65-018701B6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4180" y="864108"/>
            <a:ext cx="7315200" cy="51206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for missing values: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df.isnull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().sum()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missing values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df.dropna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# Drop rows with missing values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missing values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df.fillna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(value=0)  # Replace </a:t>
            </a:r>
            <a:r>
              <a:rPr lang="en-GB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a value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12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AC87-262E-E202-803A-5DBBF615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DA46-CA3C-06D9-1E70-5DC2FBCE4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Sort by a column</a:t>
            </a:r>
          </a:p>
          <a:p>
            <a:pPr>
              <a:lnSpc>
                <a:spcPct val="150000"/>
              </a:lnSpc>
            </a:pP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df.sort_values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(by='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ascending=False)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83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7DC4-B939-2DC8-B67E-5661AF1D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6.GroupBy and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9B73-FAAF-C778-9390-2DE7207D5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Group by a column and calculate the mean</a:t>
            </a:r>
          </a:p>
          <a:p>
            <a:pPr marL="0" indent="0">
              <a:buNone/>
            </a:pP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df.groupby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').mean()</a:t>
            </a: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Multiple aggregation functions</a:t>
            </a:r>
          </a:p>
          <a:p>
            <a:pPr marL="0" indent="0">
              <a:buNone/>
            </a:pP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df.groupby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({'column1': 'mean', 'column2': 'sum'})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72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5816-8D1A-F5F5-3BC8-508DABFC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Merging and Joining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0F732-223A-A930-9867-51B771362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281859"/>
          </a:xfrm>
        </p:spPr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Concatenating </a:t>
            </a:r>
            <a:r>
              <a:rPr lang="en-I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df1 =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({'A': [1, 2], 'B': [3, 4]})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df2 =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({'A': [5, 6], 'B': [7, 8]})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pd.concat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([df1, df2], axis=0)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Merging </a:t>
            </a:r>
            <a:r>
              <a:rPr lang="en-I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(SQL-like joins):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df1 =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({'key': ['A', 'B'], 'value': [1, 2]})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df2 =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({'key': ['A', 'B'], 'value': [3, 4]})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merged_df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pd.merge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(df1, df2, on='key')</a:t>
            </a:r>
          </a:p>
        </p:txBody>
      </p:sp>
    </p:spTree>
    <p:extLst>
      <p:ext uri="{BB962C8B-B14F-4D97-AF65-F5344CB8AC3E}">
        <p14:creationId xmlns:p14="http://schemas.microsoft.com/office/powerpoint/2010/main" val="153760340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25</TotalTime>
  <Words>602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Corbel</vt:lpstr>
      <vt:lpstr>Times New Roman</vt:lpstr>
      <vt:lpstr>Wingdings 2</vt:lpstr>
      <vt:lpstr>Frame</vt:lpstr>
      <vt:lpstr>Data manipulation with pandas</vt:lpstr>
      <vt:lpstr>Pandas</vt:lpstr>
      <vt:lpstr>1. Importing Pandas and Loading Data</vt:lpstr>
      <vt:lpstr>2. Inspecting Data</vt:lpstr>
      <vt:lpstr>3. Selecting Data</vt:lpstr>
      <vt:lpstr>4. Handling Missing Data</vt:lpstr>
      <vt:lpstr>5. Sorting Data</vt:lpstr>
      <vt:lpstr>6.GroupBy and Aggregation</vt:lpstr>
      <vt:lpstr>7. Merging and Joining DataFrames</vt:lpstr>
      <vt:lpstr>8. Applying Functions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C R</dc:creator>
  <cp:lastModifiedBy>AJAY C R</cp:lastModifiedBy>
  <cp:revision>10</cp:revision>
  <dcterms:created xsi:type="dcterms:W3CDTF">2024-12-14T08:56:31Z</dcterms:created>
  <dcterms:modified xsi:type="dcterms:W3CDTF">2024-12-14T09:21:54Z</dcterms:modified>
</cp:coreProperties>
</file>