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797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3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4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40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5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3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1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7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BB7AD03-59AE-4AAD-A30F-B6276DE43C9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61AC8C3-3364-425A-A9DC-8EC718600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ajaycraju98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pixabay.com/de/mail-bereitstellen-e-mail-schreiben-9921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965C-4962-24BD-891A-1BCC87D5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61" y="1216152"/>
            <a:ext cx="4781740" cy="5141785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calculated columns</a:t>
            </a:r>
            <a:b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in DAX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0F856-0547-3DFE-A030-BB33FFEC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3" y="0"/>
            <a:ext cx="5576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5C50-B826-572D-E85B-38AEC046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72" y="377825"/>
            <a:ext cx="7439216" cy="87058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Math and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2565-9703-C3C0-22DD-672ACB26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2" y="1728787"/>
            <a:ext cx="5634228" cy="47513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 a number to the specified number of digits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Rounded Value = ROUND(Sales[Amount], 2)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two numbers, handling divide-by-zero errors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= DIVIDE(Sales[Profit], Sales[Amount])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0674D-C904-B98D-2B15-A1CAC0409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3" y="1728787"/>
            <a:ext cx="4143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00B0-90D8-E06D-D32A-9CB6214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34" y="514349"/>
            <a:ext cx="4381691" cy="848359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7AF6-4183-5495-8DC9-F4A762A3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34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mastering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crucial for unlocking Power BI’s full potential, enabling users to derive deep insights from their data with precise, context-sensitive, and efficient calculations.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2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F051-90C9-6504-CCB3-93663B7C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22" y="1628775"/>
            <a:ext cx="5953316" cy="4351337"/>
          </a:xfrm>
        </p:spPr>
        <p:txBody>
          <a:bodyPr/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400" b="1" dirty="0"/>
              <a:t>  Thank you </a:t>
            </a:r>
          </a:p>
          <a:p>
            <a:endParaRPr lang="en-IN" dirty="0"/>
          </a:p>
          <a:p>
            <a:endParaRPr lang="en-IN" dirty="0"/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ajaycraju98@gmail.com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43760-FFD8-4BC7-117F-71266A649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33347" y="5229225"/>
            <a:ext cx="366903" cy="39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1A2AE-9F9F-907A-0EFD-F73F2132F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5939"/>
            <a:ext cx="4781550" cy="38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2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3237-D6D8-2461-30C8-128544B4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47" y="280035"/>
            <a:ext cx="8253603" cy="1325562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and DAX (Data Analysis Expressions)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DD7A-CC0F-3D68-3FFC-4AD30DFB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47" y="1800225"/>
            <a:ext cx="9368028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BI and other data analysis tools that support DAX (Data Analysis Expressions), calculated columns and measures are essential for custom calculations and data manipulation.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(Data Analysis Expressions)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foundational to performing advanced data analysis in Power BI. DAX is a robust formula language that allows users to create dynamic, real-time calculations that respond to filters and context within reports.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3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8D4E-3164-CE4D-F698-ACF8842A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72" y="351472"/>
            <a:ext cx="9253728" cy="1325562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Calculated Columns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6C2C-B6EC-C42E-63E4-B11B92BB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3" y="1677034"/>
            <a:ext cx="5996178" cy="482949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columns are created by adding new columns to a table with a calculation applied to each row. The calculation is done at the row level, which means it considers each row independently.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 table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SALES AND QUANTITY AND PRICE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 want a calculated column for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it like this: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= Sales[Quantity] * Sales[Price]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column will display the total sales for each row.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EE2C7-3B9F-30E5-53DD-1FFCFE14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8" y="1833081"/>
            <a:ext cx="4457699" cy="42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C65E-C833-6D60-F2CE-18AD15D1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082"/>
            <a:ext cx="6939153" cy="132556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9B2E-B5C8-1B78-9630-19D3C7B6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528762"/>
            <a:ext cx="6610541" cy="5157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are aggregations calculated based on user interactions and filters applied in the report. They are calculated dynamically and are usually displayed in visuals such as charts or tables.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SALES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table, if you want to calculate the total revenue (sum of all TOTAL_SALES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values), create a measure: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= SUM(Sales[Total Sales])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BB420-19FE-26CF-F655-5570CC6B5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8" y="1528762"/>
            <a:ext cx="3643312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6886-5CAC-0586-2421-14DA2F7B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47" y="122873"/>
            <a:ext cx="7182041" cy="132556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2210-112C-B12C-F98B-80038DC0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47" y="1634490"/>
            <a:ext cx="5605653" cy="5100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Aggregation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all the numbers in a column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= SUM(Sales[Amount])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average of all the numbers in a column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= AVERAGE(Sales[Amount])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the number of rows in a column that contains numbers.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Orders = COUNT(Sales[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0662A-A464-814D-7DBA-0FAEEF4F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1819910"/>
            <a:ext cx="4318953" cy="4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B50C-9B90-FFDD-C80F-60F480E9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35" y="165735"/>
            <a:ext cx="6681978" cy="132556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Logical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4C1B-466F-8C1E-8F99-45C6482B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35" y="1800225"/>
            <a:ext cx="5681853" cy="4892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one value if a condition is TRUE, and another if it is FALSE.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Sales = IF(Sales[Amount] &gt; 1000, "High", "Low")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an expression against multiple values and returns the first matching value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= SWITCH(TRUE(), Sales[Amount] &gt; 1000, "High", Sales[Amount] &gt; 500, "Medium", "Low")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AD362-4C17-39A1-5CDA-807A4B58D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3" y="1449705"/>
            <a:ext cx="3943350" cy="4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2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5A51-E1C2-0755-3A07-53C542D4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29" y="371474"/>
            <a:ext cx="6193346" cy="705485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Date and Time Functions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B09B-AE83-4A95-80B1-FDD1581B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29" y="1585912"/>
            <a:ext cx="5078921" cy="51149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DATE():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current date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TODAY()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year from a date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= YEAR(Sales[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3AFE-CDB6-3232-BE4B-A606637D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1585912"/>
            <a:ext cx="4414837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4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D535-490B-4CF0-9FB9-D6BC9CAC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35" y="194310"/>
            <a:ext cx="6367653" cy="132556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Filter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8017-ED47-21FB-E113-E69079AC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35" y="1785938"/>
            <a:ext cx="5196078" cy="4877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an expression in a modified filter context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 2024 = CALCULATE(SUM(Sales[Amount]), Sales[Year] = 2024)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table that represents a subset of another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Sales = FILTER(Sales, Sales[Amount] &gt; 1000)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73A32-E809-FC3A-8600-D0F8C8464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89" y="1519872"/>
            <a:ext cx="4286248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7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BCC9-7745-4575-B4DB-EF38629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47" y="514350"/>
            <a:ext cx="6267640" cy="101981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Text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92F3-9E07-7BE5-DC29-49CBED7B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47" y="1785938"/>
            <a:ext cx="5024628" cy="47291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two text strings into one.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 = CONCATENATE(Sales[FirstName], Sales[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 a number or date as a 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Date = FORMAT(Sales[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"MM/DD/YYYY")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F5D52-B5BB-D01C-F2D3-FFEA1D78A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785938"/>
            <a:ext cx="4576763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955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120</TotalTime>
  <Words>649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Times New Roman</vt:lpstr>
      <vt:lpstr>Wingdings</vt:lpstr>
      <vt:lpstr>Wingdings 2</vt:lpstr>
      <vt:lpstr>View</vt:lpstr>
      <vt:lpstr>Creating calculated columns &amp;  measures in DAX</vt:lpstr>
      <vt:lpstr>Measures and DAX (Data Analysis Expressions)</vt:lpstr>
      <vt:lpstr>1. Calculated Columns </vt:lpstr>
      <vt:lpstr>2. Measures</vt:lpstr>
      <vt:lpstr>Useful DAX Functions</vt:lpstr>
      <vt:lpstr>2. Logical Functions</vt:lpstr>
      <vt:lpstr>3. Date and Time Functions</vt:lpstr>
      <vt:lpstr>4. Filter Functions</vt:lpstr>
      <vt:lpstr>5. Text Functions</vt:lpstr>
      <vt:lpstr>6. Math and Trigonometric Functions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28</cp:revision>
  <dcterms:created xsi:type="dcterms:W3CDTF">2024-10-25T14:59:05Z</dcterms:created>
  <dcterms:modified xsi:type="dcterms:W3CDTF">2024-10-26T12:58:51Z</dcterms:modified>
</cp:coreProperties>
</file>