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8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8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59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6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7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4C8CF5-18D4-4847-B652-3CB0D6F98B0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A5F3DB-F79C-42E9-9F0B-ACE1E3FE62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5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nipeyk.com/200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4484-BA87-2879-4895-D7809C5CF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MySQL's JSON Data Type and Functions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6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716F-1C1C-F1F5-2FE6-460F4C53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36B7-358B-DC4E-F0D2-04B16250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JSON_ARRAYAGG():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Aggregates column values into a JSON array.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JSON_ARRAYAGG(name)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all_products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products;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JSON_OBJECTAGG()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Aggregates key-value pairs into a JSON object.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JSON_OBJECTAGG(id, name)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product_map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products;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19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13EB-1126-11AB-CEB2-DCA845EC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JSON in MySQL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7445-1A8C-7C4F-CC2E-8BA6F11F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semi-structured data storage without predefined schemas.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JSON functions allow complex queries directly within the database.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JSON functions allow complex queries directly within the database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17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6B3-4FE4-42A4-722E-0F1560D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JSON in MySQL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5FB5-B449-D46B-7766-C9D64582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Slower than relational tables for complex queries due to its unstructured nature.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indexing capabilities. Only certain JSON paths can be indexed using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columns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Validation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built-in mechanism for enforcing JSON schema; external validation is needed.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FC42-E4CA-5CE1-7A45-B2EF958B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5753-E703-A3E6-AD49-5EDAF328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MySQL's JSON functionality enhances the database's versatility, providing developers with a robust toolset for modern data requirements while maintaining the reliability of a relational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50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06FEA-7B81-5F26-E3F0-489138CC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8" y="988906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ED8C-BABE-056B-3CF7-2902F531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98" y="1845734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ajaycraju98@gmail.com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3D84B-1379-18BD-3D1B-6B95BFBD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604" t="33335" r="37801" b="29760"/>
          <a:stretch/>
        </p:blipFill>
        <p:spPr>
          <a:xfrm>
            <a:off x="3627619" y="5317762"/>
            <a:ext cx="584618" cy="3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7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629-6F6B-DF12-285A-000CFB9D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MySQL's JSON Data Type and Functions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3DA0-381B-AB1A-E3F8-06DD4909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MySQL's JSON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(JavaScript Object Notation)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and associated functions offer a powerful and flexible solution for managing semi-structured data within a relational database. By enabling the storage, retrieval, and manipulation of JSON documents, MySQL bridges the gap between traditional relational models and modern, API-driven applications. The extensive function set simplifies querying and modifying JSON data, making it suitable for dynamic use cases like e-commerce, configuration storage, and API response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0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CA12-D255-6158-1B3F-37D4A303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A466-5D20-AE41-5909-8947F017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native data type in MySQL introduced in version 5.7 to store JSON-formatted data.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automatically validates JSON data to ensure it adheres to the JSON standard.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Stored in an optimized binary format for efficient querying and space utilization.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Table with JSON Column: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products (id INT AUTO_INCREMENT PRIMARY KEY,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JSON);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4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FB3-D2B3-4FEA-9A5E-7C31740C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Functions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A358-0556-DB64-ED70-8925F14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1.Retrieval Functions: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JSON_EXTRACT():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a value from a JSON document.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JSON_EXTRACT(details, '$.name')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products;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root of the JSON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1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26EB-7170-39E5-43C3-DA206690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-&gt; Operator: Shortcut for JSON_EXTRACT()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details-&gt;'$.price'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product_price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products;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JSON_UNQUOTE():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quotes from the extracted JSON value.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JSON_UNQUOTE(details-&gt;'$.name')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products;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4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60D9-433C-EF63-38FF-B830BA34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Modification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F16-8ABE-0FCF-2D06-22065B66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JSON_SET():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or adds a key-value pair.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details = JSON_SET(details, '$.discount', 10) WHERE id = 1;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JSON_INSERT()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 key-value pair only if it doesn't already exist.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details = JSON_INSERT(details, '$.stock', 50)  WHERE id = 1;</a:t>
            </a:r>
          </a:p>
          <a:p>
            <a:pPr>
              <a:lnSpc>
                <a:spcPct val="12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C8ED-E84F-B4F8-7F97-DFCB9406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JSON_REPLACE():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an existing key-value pair.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details = JSON_REPLACE(details, '$.price', 950) WHERE id = 1;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JSON_REMOVE():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 a key-value pair.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details = JSON_REMOVE(details, '$.features') WHERE id = 1;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8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5C42-94C8-43F7-1072-5BA7A55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Query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3646-8995-E0D5-BC66-52F9BE90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JSON_CONTAINS():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a JSON document contains a specific value.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products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JSON_CONTAINS(details, '1000', '$.price’);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JSON_CONTAINS_PATH()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a path exists in the JSON document.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 FROM products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JSON_CONTAINS_PATH(details, 'one', '$.name');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52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32CC-089D-744A-D810-CE57DFA0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Creation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B37F-CFD6-E444-1411-8D85339C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JSON_OBJECT():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JSON object.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JSON_OBJECT('name', 'Tablet', 'price', 500) AS product;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JSON_ARRAY():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JSON array.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JSON_ARRAY('Apple', 'Samsung', 'Dell') AS brands;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373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717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Retrospect</vt:lpstr>
      <vt:lpstr>MySQL's JSON Data Type and Functions</vt:lpstr>
      <vt:lpstr>MySQL's JSON Data Type and Functions</vt:lpstr>
      <vt:lpstr>JSON Data Type</vt:lpstr>
      <vt:lpstr>JSON Functions</vt:lpstr>
      <vt:lpstr>PowerPoint Presentation</vt:lpstr>
      <vt:lpstr>2. Modification Functions</vt:lpstr>
      <vt:lpstr>PowerPoint Presentation</vt:lpstr>
      <vt:lpstr>3. Query Functions</vt:lpstr>
      <vt:lpstr>4. Creation Functions</vt:lpstr>
      <vt:lpstr>5. Aggregation Functions</vt:lpstr>
      <vt:lpstr>Advantages of Using JSON in MySQL</vt:lpstr>
      <vt:lpstr>Limitations of JSON in MySQL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13</cp:revision>
  <dcterms:created xsi:type="dcterms:W3CDTF">2024-11-29T06:05:15Z</dcterms:created>
  <dcterms:modified xsi:type="dcterms:W3CDTF">2024-11-29T09:26:09Z</dcterms:modified>
</cp:coreProperties>
</file>