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9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2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3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5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3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2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9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7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6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397427F-1DA0-492D-B7D1-D14D4D23E594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CF40267-A6E8-4B2D-A499-9E6826531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54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jaycraju9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d/logo-gmail-e-mail-11629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FDB7-33F1-5EAE-4504-CF4B28ED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79224"/>
          </a:xfrm>
        </p:spPr>
        <p:txBody>
          <a:bodyPr>
            <a:normAutofit/>
          </a:bodyPr>
          <a:lstStyle/>
          <a:p>
            <a:br>
              <a:rPr lang="en-IN" sz="4000" b="1" i="0" u="none" strike="noStrike" cap="none" baseline="0" dirty="0">
                <a:solidFill>
                  <a:srgbClr val="000000"/>
                </a:solidFill>
                <a:latin typeface="+mn-lt"/>
              </a:rPr>
            </a:br>
            <a:r>
              <a:rPr lang="en-GB" sz="4000" b="1" u="sng" strike="noStrike" cap="non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Power BI’s </a:t>
            </a:r>
            <a:r>
              <a:rPr lang="en-GB" sz="4000" b="1" u="sng" cap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</a:t>
            </a:r>
            <a:r>
              <a:rPr lang="en-GB" sz="4000" b="1" u="sng" strike="noStrike" cap="non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obile App Features </a:t>
            </a:r>
            <a:br>
              <a:rPr lang="en-GB" sz="4000" b="1" i="0" u="none" strike="noStrike" cap="none" baseline="0" dirty="0">
                <a:solidFill>
                  <a:srgbClr val="000000"/>
                </a:solidFill>
                <a:latin typeface="+mn-lt"/>
              </a:rPr>
            </a:br>
            <a:endParaRPr lang="en-IN" sz="6600" b="1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59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1A6-7CD5-DD84-4770-12D837D3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3100" b="1" i="0" u="none" strike="noStrike" baseline="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GB" sz="5300" b="1" i="0" u="sng" strike="noStrike" cap="non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Power BI’s mobile app </a:t>
            </a:r>
            <a:br>
              <a:rPr lang="en-GB" sz="1800" b="1" i="0" u="none" strike="noStrike" baseline="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n-IN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DAFC-D3DF-A0ED-889C-62FA387D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02" y="2098624"/>
            <a:ext cx="10463134" cy="41822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endParaRPr lang="en-GB" sz="2300" dirty="0"/>
          </a:p>
          <a:p>
            <a:pPr>
              <a:lnSpc>
                <a:spcPct val="170000"/>
              </a:lnSpc>
            </a:pPr>
            <a:r>
              <a:rPr lang="en-GB" sz="3800" dirty="0">
                <a:latin typeface="Gill Sans MT" panose="020B0502020104020203" pitchFamily="34" charset="0"/>
              </a:rPr>
              <a:t>Power BI's mobile app enables users to access and interact with data dashboards and reports on the go. With real-time updates, interactive visualizations, and push notifications, users can stay informed about key metrics wherever they are. The app supports natural language Q&amp;A for easy insights, offers offline access, and provides optimized layouts for mobile screens, making data accessible and actionable anytime. Available on iOS and Android, it's a valuable tool for data-driven decisions on the move.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9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99F6-1901-3A72-7593-EA46A60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Features Of </a:t>
            </a:r>
            <a:r>
              <a:rPr lang="en-GB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Power BI’s Mobile App </a:t>
            </a:r>
            <a:endParaRPr lang="en-IN" b="1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D950-F411-27D6-18D2-3423D1F4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Data Access on the Go: </a:t>
            </a:r>
            <a:r>
              <a:rPr lang="en-GB" sz="2400" dirty="0">
                <a:latin typeface="Gill Sans MT" panose="020B0502020104020203" pitchFamily="34" charset="0"/>
              </a:rPr>
              <a:t>Access and interact with your Power BI dashboards and reports from anywhere.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Gill Sans MT" panose="020B0502020104020203" pitchFamily="34" charset="0"/>
              </a:rPr>
              <a:t>Real-Time Updates</a:t>
            </a:r>
            <a:r>
              <a:rPr lang="en-GB" sz="2400" dirty="0">
                <a:latin typeface="Gill Sans MT" panose="020B0502020104020203" pitchFamily="34" charset="0"/>
              </a:rPr>
              <a:t>: View real-time dashboards and receive instant updates as data changes, keeping you informed wherever you are.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Gill Sans MT" panose="020B0502020104020203" pitchFamily="34" charset="0"/>
              </a:rPr>
              <a:t>Interactive Visualizations</a:t>
            </a:r>
            <a:r>
              <a:rPr lang="en-GB" sz="2400" dirty="0">
                <a:latin typeface="Gill Sans MT" panose="020B0502020104020203" pitchFamily="34" charset="0"/>
              </a:rPr>
              <a:t>: Zoom, filter, and drill down into data with intuitive touch controls for a fully interactive experience.</a:t>
            </a:r>
            <a:endParaRPr lang="en-I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3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B1EB-C770-4081-A644-A9A93827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Gill Sans MT" panose="020B0502020104020203" pitchFamily="34" charset="0"/>
              </a:rPr>
              <a:t>Push Notifications</a:t>
            </a:r>
            <a:r>
              <a:rPr lang="en-GB" sz="2400" dirty="0">
                <a:latin typeface="Gill Sans MT" panose="020B0502020104020203" pitchFamily="34" charset="0"/>
              </a:rPr>
              <a:t>: Get notified about critical changes, alerts, or updates in your data immediately.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Gill Sans MT" panose="020B0502020104020203" pitchFamily="34" charset="0"/>
              </a:rPr>
              <a:t>Natural Language Q&amp;A</a:t>
            </a:r>
            <a:r>
              <a:rPr lang="en-GB" sz="2400" dirty="0">
                <a:latin typeface="Gill Sans MT" panose="020B0502020104020203" pitchFamily="34" charset="0"/>
              </a:rPr>
              <a:t>: Use the Q&amp;A feature to ask questions about your data in natural language, making insights accessible even to non-technical users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Gill Sans MT" panose="020B0502020104020203" pitchFamily="34" charset="0"/>
              </a:rPr>
              <a:t>Offline Access</a:t>
            </a:r>
            <a:r>
              <a:rPr lang="en-GB" sz="2400" dirty="0">
                <a:latin typeface="Gill Sans MT" panose="020B0502020104020203" pitchFamily="34" charset="0"/>
              </a:rPr>
              <a:t>: Save reports offline to access key information when you're without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116253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98034-01B9-68BF-70A5-9AD001CD7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Gill Sans MT" panose="020B0502020104020203" pitchFamily="34" charset="0"/>
              </a:rPr>
              <a:t>Annotations and Sharing</a:t>
            </a:r>
            <a:r>
              <a:rPr lang="en-GB" sz="2400" dirty="0">
                <a:latin typeface="Gill Sans MT" panose="020B0502020104020203" pitchFamily="34" charset="0"/>
              </a:rPr>
              <a:t>: Add comments, annotate visuals, and share insights directly with your team for effective collaboration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Gill Sans MT" panose="020B05020201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Gill Sans MT" panose="020B0502020104020203" pitchFamily="34" charset="0"/>
              </a:rPr>
              <a:t>Optimized Mobile Layouts</a:t>
            </a:r>
            <a:r>
              <a:rPr lang="en-GB" sz="2400" dirty="0">
                <a:latin typeface="Gill Sans MT" panose="020B0502020104020203" pitchFamily="34" charset="0"/>
              </a:rPr>
              <a:t>: Enjoy customized, mobile-friendly layouts that adapt reports for smaller screens.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65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B95B-8B89-468C-EF3A-54C224CB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Conclusion</a:t>
            </a:r>
            <a:endParaRPr lang="en-IN" b="1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D01F-3503-B9B4-995C-4D6D9C625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Gill Sans MT" panose="020B0502020104020203" pitchFamily="34" charset="0"/>
              </a:rPr>
              <a:t>In conclusion, Power BI's mobile app offers a robust set of features designed to keep data accessible, interactive, and actionable on the go. With real-time updates, intuitive visualizations, and offline capabilities, the app empowers users to stay informed and make data-driven decisions anywhere. Its user-friendly interface and collaboration tools make it an essential tool for professionals needing quick insights and team communication, all from the convenience of a mobile device.</a:t>
            </a:r>
            <a:endParaRPr lang="en-I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8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B9CB-6F2E-F475-DD0C-9E8E6213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5800" b="1" dirty="0">
                <a:latin typeface="Gill Sans MT" panose="020B0502020104020203" pitchFamily="34" charset="0"/>
              </a:rPr>
              <a:t>Thank you </a:t>
            </a:r>
          </a:p>
          <a:p>
            <a:endParaRPr lang="en-IN" dirty="0">
              <a:latin typeface="Gill Sans MT" panose="020B0502020104020203" pitchFamily="34" charset="0"/>
            </a:endParaRPr>
          </a:p>
          <a:p>
            <a:endParaRPr lang="en-IN" dirty="0">
              <a:latin typeface="Gill Sans MT" panose="020B0502020104020203" pitchFamily="34" charset="0"/>
            </a:endParaRPr>
          </a:p>
          <a:p>
            <a:endParaRPr lang="en-IN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r>
              <a:rPr lang="en-IN" sz="2200" dirty="0">
                <a:latin typeface="Gill Sans MT" panose="020B05020201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ajaycraju98@gmail.com</a:t>
            </a:r>
            <a:endParaRPr lang="en-IN" sz="2200" dirty="0">
              <a:latin typeface="Gill Sans MT" panose="020B0502020104020203" pitchFamily="34" charset="0"/>
            </a:endParaRPr>
          </a:p>
          <a:p>
            <a:pPr marL="0" indent="0" algn="ctr">
              <a:buNone/>
            </a:pPr>
            <a:endParaRPr lang="en-IN" sz="2200" dirty="0"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9F054-6EB8-E702-8260-CF906B3BE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87319" y="5555027"/>
            <a:ext cx="529652" cy="3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</TotalTime>
  <Words>358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Gill Sans MT</vt:lpstr>
      <vt:lpstr>Wingdings</vt:lpstr>
      <vt:lpstr>Banded</vt:lpstr>
      <vt:lpstr> Power BI’s Mobile App Features  </vt:lpstr>
      <vt:lpstr> Power BI’s mobile app  </vt:lpstr>
      <vt:lpstr>Features Of Power BI’s Mobile App 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8</cp:revision>
  <dcterms:created xsi:type="dcterms:W3CDTF">2024-11-07T05:03:03Z</dcterms:created>
  <dcterms:modified xsi:type="dcterms:W3CDTF">2024-11-07T16:34:15Z</dcterms:modified>
</cp:coreProperties>
</file>