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1634C79-13D5-418E-88CA-2B623119339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747048-ACA7-44E3-B4A7-AF85EC64F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67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C79-13D5-418E-88CA-2B623119339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747048-ACA7-44E3-B4A7-AF85EC64F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1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C79-13D5-418E-88CA-2B623119339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747048-ACA7-44E3-B4A7-AF85EC64F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59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C79-13D5-418E-88CA-2B623119339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747048-ACA7-44E3-B4A7-AF85EC64F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8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34C79-13D5-418E-88CA-2B623119339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747048-ACA7-44E3-B4A7-AF85EC64F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C79-13D5-418E-88CA-2B623119339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747048-ACA7-44E3-B4A7-AF85EC64F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0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C79-13D5-418E-88CA-2B623119339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747048-ACA7-44E3-B4A7-AF85EC64F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9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C79-13D5-418E-88CA-2B623119339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747048-ACA7-44E3-B4A7-AF85EC64F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0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C79-13D5-418E-88CA-2B623119339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747048-ACA7-44E3-B4A7-AF85EC64F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C79-13D5-418E-88CA-2B623119339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3747048-ACA7-44E3-B4A7-AF85EC64FF7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96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1634C79-13D5-418E-88CA-2B623119339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747048-ACA7-44E3-B4A7-AF85EC64F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08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F1634C79-13D5-418E-88CA-2B623119339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3747048-ACA7-44E3-B4A7-AF85EC64F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7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ajaycraju98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pixabay.com/de/mail-bereitstellen-e-mail-schreiben-99217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9E8D-ECB5-4FED-074F-AFCD53C24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963" y="2714625"/>
            <a:ext cx="9520238" cy="1428749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IN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900" b="1" i="0" u="none" strike="noStrike" cap="non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</a:t>
            </a:r>
            <a:r>
              <a:rPr lang="en-GB" sz="4900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4900" b="1" i="0" u="none" strike="noStrike" cap="non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arious Data Sources </a:t>
            </a:r>
            <a:br>
              <a:rPr lang="en-GB" sz="4900" b="1" i="0" u="none" strike="noStrike" cap="non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900" b="1" i="0" u="none" strike="noStrike" cap="non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Power BI </a:t>
            </a:r>
            <a:br>
              <a:rPr lang="en-GB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4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3DAD-0DBC-C101-DA3E-AC6D11B3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FB76-5CD6-80DB-6D11-AED00238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1285187"/>
            <a:ext cx="4776788" cy="4586975"/>
          </a:xfrm>
        </p:spPr>
        <p:txBody>
          <a:bodyPr anchor="t"/>
          <a:lstStyle/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ajaycraju98@gmail.com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91C297-D2C9-5B13-976E-A70D01158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99034" y="5428058"/>
            <a:ext cx="444104" cy="444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CDC03-64DA-2568-C340-125F3F177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354" y="364331"/>
            <a:ext cx="4776789" cy="61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9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9461-8938-7096-6E74-A4E6B7B5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61E9-4374-4AD3-7822-528CD5A8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56901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is a business analytics tool developed by Microsoft that allows users to visualize data, share insights, and make data-driven decisions. It's widely used by organizations for creating interactive reports, dashboards, and analytics from a variety of data sources.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60A22-8705-0FC8-BEF0-1708A2F04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9" t="9853" r="2395" b="-2815"/>
          <a:stretch/>
        </p:blipFill>
        <p:spPr>
          <a:xfrm>
            <a:off x="7500939" y="385763"/>
            <a:ext cx="4300536" cy="62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4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2EF0-79E2-FA79-03B8-3ED98215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4" y="514350"/>
            <a:ext cx="6648450" cy="1200150"/>
          </a:xfrm>
        </p:spPr>
        <p:txBody>
          <a:bodyPr>
            <a:normAutofit fontScale="90000"/>
          </a:bodyPr>
          <a:lstStyle/>
          <a:p>
            <a:r>
              <a:rPr lang="en-GB" sz="4800" b="1" i="0" u="none" strike="noStrike" cap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in Power 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DBFF-2741-6DFF-D4C4-401FB68A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500"/>
            <a:ext cx="5029200" cy="4629150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Excel Files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 Power BI Desktop.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Home tab.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list.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to the location of your Excel file and click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sheets or tables you want to import and click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clean the data before loading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D5505-F8C4-17D4-EA9D-E0CC55045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88" y="357188"/>
            <a:ext cx="4157661" cy="61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4792-283A-1F2D-E26E-932867617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817245"/>
            <a:ext cx="4754880" cy="5223510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CSV/Text Files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 to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Text/CSV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file and load it into Power BI.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preview and adjust the settings if needed, then click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8B58D7-0512-7551-A598-2BC234AA4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2" y="817245"/>
            <a:ext cx="4754880" cy="5223509"/>
          </a:xfr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Clr>
                <a:schemeClr val="bg1"/>
              </a:buClr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SQL Server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Click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Data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choose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list.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 and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name.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the authentication method (Windows or SQL Server authentication).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tables or views you want to import.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import the data.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80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4F85-6520-1E47-39CB-15271E8F4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867251"/>
            <a:ext cx="4754880" cy="5123497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Web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URL of the web page that contains the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will try to recognize tables from the web page. You can choose the one you want and load it.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174AF8-B1CF-E624-80A2-A413FADA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867251"/>
            <a:ext cx="4754880" cy="5123497"/>
          </a:xfr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Clr>
                <a:schemeClr val="bg1"/>
              </a:buClr>
              <a:buNone/>
            </a:pPr>
            <a:r>
              <a:rPr lang="en-IN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SharePoint Online List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Click </a:t>
            </a:r>
            <a:r>
              <a:rPr lang="en-GB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Data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GB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GB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Services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GB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SharePoint Online List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SharePoint site URL and authenticate.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list you want to load and click </a:t>
            </a:r>
            <a:r>
              <a:rPr lang="en-GB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96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651C-6B8B-FDDD-8E0E-6341FD8F5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928688"/>
            <a:ext cx="4754880" cy="5023485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Azure Data Sources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supports several Azure services like Azure SQL Database, Azure Data Lake, Azure Blob Storage, etc.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Choose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Data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relevant Azure service (e.g., Azure SQL Database, Azure Data Lake).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necessary credentials and details.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data and click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520BC-9E1D-BB7C-E056-CD766497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928687"/>
            <a:ext cx="4754880" cy="5023485"/>
          </a:xfr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Google Analytics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 to </a:t>
            </a:r>
            <a:r>
              <a:rPr lang="en-GB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Data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GB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Services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GB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Analytics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in to your Google Analytics account.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account, property, and view you want to connect to.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470B-962C-C722-0C3B-3A98A7103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871538"/>
            <a:ext cx="4754880" cy="4980622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Power BI Datasets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select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datasets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reuse a dataset that is already published in the Power BI service.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77BB8-ABEE-21C4-FFF5-EAD54B447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871538"/>
            <a:ext cx="4754880" cy="4980622"/>
          </a:xfr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ODBC Sources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Choose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Data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ODBC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appropriate ODBC driver and enter the connection string for your database.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9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1E55-DB70-4052-7303-8E5FAD452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657225"/>
            <a:ext cx="4754880" cy="5194935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API/Dataflows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connect to APIs or dataflows via Power BI’s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connectors.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feed, then enter the API endpoint.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 and retrieve data as needed.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A4A0F-787C-4D0D-2C52-ABC50BDDB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657225"/>
            <a:ext cx="4754880" cy="5194935"/>
          </a:xfr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Services and Databases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also supports many other data sources such as Oracle, SAP HANA, MySQL, PostgreSQL, etc.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 to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Data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select the specific database or service.</a:t>
            </a:r>
          </a:p>
          <a:p>
            <a:pPr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credentials and configure the connection.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38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DFED-2962-2403-6084-85D96238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8B6A-E766-1CF6-5448-AC63137F8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362575" cy="39319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Power BI provides a flexible and robust platform to connect,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visualize data from a wide range of sources. Whether you're working with local files like Excel and CSV, relational databases such as SQL Server and MySQL, cloud-based platforms like Azure, or even web data and APIs, Power BI makes it easy to bring data together into a single, cohesive view.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37C27-0348-A714-1B10-8E1B2F56D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371475"/>
            <a:ext cx="4919663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53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654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Savon</vt:lpstr>
      <vt:lpstr>   Connecting to Various Data Sources  in Power BI  </vt:lpstr>
      <vt:lpstr>Power BI</vt:lpstr>
      <vt:lpstr>Data Sources in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34</cp:revision>
  <dcterms:created xsi:type="dcterms:W3CDTF">2024-10-23T12:25:07Z</dcterms:created>
  <dcterms:modified xsi:type="dcterms:W3CDTF">2024-10-23T13:28:13Z</dcterms:modified>
</cp:coreProperties>
</file>