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91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3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0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2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81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568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26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65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7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79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9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6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3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3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24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4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6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FE3B16-3895-4D54-B9B2-F5CCA94DAA7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B1B3527-415D-47B5-A496-105BC45B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2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ixabay.com/id/logo-gmail-e-mail-116290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45B9-FF9E-B300-3503-55BC61400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738" y="500063"/>
            <a:ext cx="4943475" cy="5857875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i="0" u="none" strike="noStrike" cap="non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using Excel’s functions </a:t>
            </a:r>
            <a:endParaRPr lang="en-IN" sz="7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5FFDE-7530-FCBC-3416-696C69939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49" y="1357313"/>
            <a:ext cx="445770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6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7D14-98EA-71F4-3CE3-01D9E095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F264-978B-4410-B156-94054E60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2471738"/>
            <a:ext cx="6215061" cy="38798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helps to determine if there is a significant association between categorical variables.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CHISQ.TEST()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testing independence between categorical variables.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5429D-C045-ED67-D533-6E50BD32C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38" y="2471738"/>
            <a:ext cx="3843338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E1F4-3882-BDD6-5094-634AAD94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5845922" cy="70696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C7AC-C5F4-9B90-4B0B-751EC640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445870" cy="34163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can be used to generate random samples for simulations or bootstrapping.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RAND()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RANDBETWEEN()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random number generation.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651D7-4450-3BB8-EAF9-CA9913FB5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6" y="2525712"/>
            <a:ext cx="443622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A0F5-08B9-B414-1B08-8C062ACE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A336-1CAF-333D-4B31-933B1D8DB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4" y="2500312"/>
            <a:ext cx="7000874" cy="39290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conclusion of statistical analysis in Excel highlights its effectiveness and versatility as a tool for performing a wide array of statistical techniques. Excel's built-in functions, along with the Data Analysis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enable users to conduct everything from basic descriptive statistics to more complex analyses such as regression, hypothesis testing, and ANOVA.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5DFE0-8884-CB0E-00DA-DDD3C2381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67" y="2605086"/>
            <a:ext cx="3676648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9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E9A15A-F195-FEC1-EEFE-D72DBF4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39" y="2836955"/>
            <a:ext cx="4246562" cy="885825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14A35B-2C20-BD94-BB06-58CFB6813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4439" y="4989512"/>
            <a:ext cx="3900486" cy="1868488"/>
          </a:xfrm>
        </p:spPr>
        <p:txBody>
          <a:bodyPr/>
          <a:lstStyle/>
          <a:p>
            <a:r>
              <a:rPr lang="en-GB" dirty="0"/>
              <a:t>  </a:t>
            </a:r>
          </a:p>
          <a:p>
            <a:endParaRPr lang="en-GB" dirty="0"/>
          </a:p>
          <a:p>
            <a:r>
              <a:rPr lang="en-GB" dirty="0"/>
              <a:t>      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ajaycraju98@gmail.com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5E91C-A930-BB32-6280-1B5DDC547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33477" y="5773551"/>
            <a:ext cx="434974" cy="300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95BFE-586B-82C2-7BEE-971A6234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89" y="1328737"/>
            <a:ext cx="4719636" cy="47880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09508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254D-DF49-7E65-E6E3-86D8F968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61" y="794109"/>
            <a:ext cx="5069777" cy="891816"/>
          </a:xfrm>
        </p:spPr>
        <p:txBody>
          <a:bodyPr>
            <a:normAutofit/>
          </a:bodyPr>
          <a:lstStyle/>
          <a:p>
            <a:r>
              <a:rPr lang="en-GB" b="1" i="0" u="none" strike="noStrike" cap="non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  <a:endParaRPr lang="en-IN" sz="44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C249-0091-E709-5CD7-451B9709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4" y="2395691"/>
            <a:ext cx="6015662" cy="400510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in Excel is a powerful way to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interpret data. Excel offers various built-in statistical tools that can help perform a wide range of analyses. Its accessible interface and robust capabilities make it ideal for beginners and intermediate users who need to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interpret data quickly and accurately without specialized statistical software.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57AE2-AF8C-4FB1-8809-DCE2A8A74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55" y="2395691"/>
            <a:ext cx="4863895" cy="34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2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FBF5-DD12-E2A8-E4D3-7A3F8B06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9" y="728661"/>
            <a:ext cx="8772524" cy="1042989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for statistical analysis in Excel</a:t>
            </a:r>
            <a:endParaRPr lang="en-I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F1F7-3489-8610-1232-CD7FE9C36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6" y="2300287"/>
            <a:ext cx="6576858" cy="4414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Descriptive Statistics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measures such as mean, median, mode, standard deviation, variance, and range. You can quickly calculate these using built-in functions or the Data Analysis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AVERAGE() -  for mean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MEDIAN() – for median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MODE.SNGL() – for mode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STDEV.P() or STDEV.S() – for standard deviation (population or sample)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VAR.P() or VAR.S() – for variance (population or sample)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D396E0-B89A-5F64-F8C8-DFB5BEDC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58" y="2553544"/>
            <a:ext cx="3669584" cy="39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2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FB0B-145F-7473-A6FA-6761FE7F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823" y="871538"/>
            <a:ext cx="6698553" cy="714376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Correlation and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5768-11F8-DE04-B784-182E96B9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823" y="2328863"/>
            <a:ext cx="6220151" cy="41576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help understand the relationships between two datasets.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choose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data ranges for your variables and get the output.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CORREL(array1, array2) – for correlation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COVARIANCE.P()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COVARIANCE.S() – for covariance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D0D661-8036-E118-4837-5501C5D35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1" y="2452841"/>
            <a:ext cx="4395018" cy="39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7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2F17-AD39-3430-FF71-5A729EC9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50784"/>
            <a:ext cx="6669976" cy="94482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Regression Analysis</a:t>
            </a:r>
            <a:endParaRPr lang="en-I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4032-E6E8-F4E1-14D1-119FCCBA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04898"/>
            <a:ext cx="6669976" cy="43171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helps you model relationships between dependent and independent 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select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Input Y Range (dependent variable) and Input X Range (independent variable).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output options and interpret the results, including coefficients, R-squared values, and residuals.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LINEST() – for linear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B6C57-ABDC-664F-61E9-6A834F216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3" y="2784455"/>
            <a:ext cx="4232787" cy="34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1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ABBC-B4E1-73B5-BA5F-CC636539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40" y="828675"/>
            <a:ext cx="5231560" cy="128587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Hypothesis Testing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9F329-E705-019F-10BE-38EE4C47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507226"/>
            <a:ext cx="6931742" cy="4011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can be used for various hypothesis tests, including t-tests, z-tests, and ANOVA.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select the appropriate test (e.g.,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t-Test: Paired Two Sample for Means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T.TEST() – for t-test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Z.TEST() – for z-test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CHISQ.TEST() – for chi-squared test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(via Data Analysis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5254D-5A97-896B-C2EB-5D4D13DA6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" r="-1"/>
          <a:stretch/>
        </p:blipFill>
        <p:spPr>
          <a:xfrm>
            <a:off x="8347586" y="2728451"/>
            <a:ext cx="3457729" cy="32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8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C6E2-63EE-FD24-AE4D-94178BD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73" y="857250"/>
            <a:ext cx="6955726" cy="828676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for Summarization</a:t>
            </a:r>
            <a:endParaRPr lang="en-I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EB6A-8F3F-97BA-EB55-E5C4831B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73" y="2300288"/>
            <a:ext cx="6955726" cy="4300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help summarize large datasets and perform custom calculations like sums, averages, and counts, which are crucial 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trends and patterns.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tab, select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choose your data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fields into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to create a meaningful summary.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AEE6D-4AFD-7D4D-FF15-5EF54F6F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57" y="2300289"/>
            <a:ext cx="3471493" cy="42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0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6A23-ADAC-82F3-9955-FC88D5C9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989552"/>
            <a:ext cx="3683889" cy="706946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Histograms</a:t>
            </a:r>
            <a:endParaRPr lang="en-I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3FA6-B5F2-4C2E-12AC-8FBAD193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49" y="2228850"/>
            <a:ext cx="6710363" cy="45005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allow you to visualize the distribution of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select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data range and specify the bin range to create the frequency distribution.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FREQUENCY() – for frequency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6452C9-EFF3-56A9-3581-4720BA149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5" y="2371725"/>
            <a:ext cx="33432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5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57EE-24B5-73F9-909E-55C87449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00113"/>
            <a:ext cx="7560422" cy="1214437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ANOVA (Analysis of Variance)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EC2D-4B67-9812-453C-14F0BB0F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788770" cy="372586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helps to compare means across multiple groups.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choose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ANOVA: Single Factor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ANOVA: Two Factor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your data ranges and interpret the F-statistic and p-values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F4CB4-F276-D966-5B32-CC7E33CB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70" y="2489199"/>
            <a:ext cx="4160093" cy="35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90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303</TotalTime>
  <Words>674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Ion Boardroom</vt:lpstr>
      <vt:lpstr>Statistical analysis using Excel’s functions </vt:lpstr>
      <vt:lpstr>Statistical analysis</vt:lpstr>
      <vt:lpstr>Tools used for statistical analysis in Excel</vt:lpstr>
      <vt:lpstr>2. Correlation and Covariance</vt:lpstr>
      <vt:lpstr>3. Regression Analysis</vt:lpstr>
      <vt:lpstr>4. Hypothesis Testing </vt:lpstr>
      <vt:lpstr>5. Pivot Tables for Summarization</vt:lpstr>
      <vt:lpstr>6. Histograms</vt:lpstr>
      <vt:lpstr>7. ANOVA (Analysis of Variance) </vt:lpstr>
      <vt:lpstr>8. Chi-Square Test</vt:lpstr>
      <vt:lpstr>9. Random Sampling</vt:lpstr>
      <vt:lpstr>Conclusion</vt:lpstr>
      <vt:lpstr>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46</cp:revision>
  <dcterms:created xsi:type="dcterms:W3CDTF">2024-10-13T14:10:45Z</dcterms:created>
  <dcterms:modified xsi:type="dcterms:W3CDTF">2024-10-16T14:35:26Z</dcterms:modified>
</cp:coreProperties>
</file>