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083F85A-0977-4FE3-9730-5A11CA856DC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29C00C1-B39E-43AC-AB4C-F38DB169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58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F85A-0977-4FE3-9730-5A11CA856DC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00C1-B39E-43AC-AB4C-F38DB169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5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083F85A-0977-4FE3-9730-5A11CA856DC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29C00C1-B39E-43AC-AB4C-F38DB169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0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F85A-0977-4FE3-9730-5A11CA856DC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00C1-B39E-43AC-AB4C-F38DB169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3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083F85A-0977-4FE3-9730-5A11CA856DC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29C00C1-B39E-43AC-AB4C-F38DB169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083F85A-0977-4FE3-9730-5A11CA856DC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29C00C1-B39E-43AC-AB4C-F38DB169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8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083F85A-0977-4FE3-9730-5A11CA856DC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29C00C1-B39E-43AC-AB4C-F38DB169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1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F85A-0977-4FE3-9730-5A11CA856DC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00C1-B39E-43AC-AB4C-F38DB169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8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083F85A-0977-4FE3-9730-5A11CA856DC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29C00C1-B39E-43AC-AB4C-F38DB169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F85A-0977-4FE3-9730-5A11CA856DC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00C1-B39E-43AC-AB4C-F38DB169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67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083F85A-0977-4FE3-9730-5A11CA856DC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29C00C1-B39E-43AC-AB4C-F38DB169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8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F85A-0977-4FE3-9730-5A11CA856DC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00C1-B39E-43AC-AB4C-F38DB169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92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jaycraju98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www.pngall.com/email-p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0676-4E37-9C96-291B-B3F77CFB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199276"/>
            <a:ext cx="3498979" cy="2456442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analysis tools in excel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49934-796C-CD44-79BD-1166E318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64" y="0"/>
            <a:ext cx="6223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7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2153-FC24-CDC1-9684-F228AEE3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4"/>
            <a:ext cx="3498979" cy="232208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analysis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5E33-D627-0716-FFB3-1B35CA50A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845" y="674564"/>
            <a:ext cx="5901905" cy="3254499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What-If Analysis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allows you to experiment with different sets of values in formulas to explore various outcomes.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78354-EDEF-10F5-FA9D-998B55512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15" y="4153906"/>
            <a:ext cx="6154698" cy="24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1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0775-5666-A654-3E5F-DE72F9CF2F9F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anchor="ctr"/>
          <a:lstStyle/>
          <a:p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what-if analysis tools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051F-9384-6E83-C348-0BB619AA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 multiple scenarios by changing a set of input values.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 define different scenarios, each with its own set of input values, and compare the results side by side.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Predicting sales revenue under different marketing strategies by changing the cost, price, or units sold.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→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What-If Analysis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Manager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scenarios by setting different values for the same input variables.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 summary of different scenarios to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outcomes.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0CA48-4981-35BA-44A3-654667011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Scenario Manager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8071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3164-36F4-1675-A71D-56A07234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Goal Seek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1960-9915-73FB-B18C-133E83FA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42913"/>
            <a:ext cx="6525866" cy="59578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 the required input value to achieve a specific goal or result.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 set a desired output, and Excel changes the input to reach that output.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Finding the number of units to sell to reach a target profit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→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What-If Analysis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Seek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target cell (with the result you want), the target value, and the variable to adjust..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1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DAD5-AF1F-4285-4B66-439EFC8F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80F48-C5E8-224B-4540-E9BCF92C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974" y="528638"/>
            <a:ext cx="6100764" cy="597217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changes in one or two variables affect the results of a formula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creates a table where one or two inputs are varied, and the results of a formula are displayed.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Examining how changes in interest rates and loan terms impact monthly payments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range for the data table.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→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What-If Analysis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Table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either one or two variable ranges to see how changes impact the output.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9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AE7B-0751-B8D7-0A64-3963FB28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6654-04F6-F49C-381A-802ADD407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4" y="485776"/>
            <a:ext cx="6143626" cy="60436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Advanced tool for optimization problems, where you aim to maximize or minimize a result by changing multiple variables with constraints.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Similar to Goal Seek, but it can handle multiple variables and constraints.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Finding the optimal product mix for maximum profit while considering resource limitations.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→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(you may need to enable it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Add-Ins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objective cell, variables, and any constraints.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2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0DD9-B9DA-BC5B-FE0C-289136E8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FC44-F8DE-20AC-2579-B725CF84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8" y="803186"/>
            <a:ext cx="6184922" cy="2456442"/>
          </a:xfrm>
        </p:spPr>
        <p:txBody>
          <a:bodyPr>
            <a:normAutofit fontScale="92500"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Excel's What-If Analysis tools—Scenario Manager, Goal Seek, Data Tables, and Solver—are invaluable for exploring different scenarios, optimizing outcomes, and making informed, data-driven decisions efficiently.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CC480-80ED-EB2E-A5AD-038207581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967" y="3429000"/>
            <a:ext cx="6137402" cy="29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9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788D-BDD8-15B4-8A82-54CE35CF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869107" cy="245644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ajaycraju98@gmail.com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38E2-738A-3FC7-BE07-786D9B9F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577" y="646024"/>
            <a:ext cx="5193930" cy="1411377"/>
          </a:xfrm>
          <a:pattFill prst="pct5">
            <a:fgClr>
              <a:schemeClr val="accent1"/>
            </a:fgClr>
            <a:bgClr>
              <a:schemeClr val="accent1"/>
            </a:bgClr>
          </a:pattFill>
        </p:spPr>
        <p:txBody>
          <a:bodyPr>
            <a:normAutofit/>
          </a:bodyPr>
          <a:lstStyle/>
          <a:p>
            <a:pPr marL="0" indent="0" algn="ctr">
              <a:buClr>
                <a:schemeClr val="bg1"/>
              </a:buClr>
              <a:buNone/>
            </a:pPr>
            <a:r>
              <a:rPr lang="en-GB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9EFE5C-74CC-DB17-49C3-F29ACBA27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8631" y="3427497"/>
            <a:ext cx="458703" cy="458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28AC00-1E6A-B5FA-60B6-AABDA5152D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7" y="2349925"/>
            <a:ext cx="5193930" cy="408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1901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137</TotalTime>
  <Words>456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 Light</vt:lpstr>
      <vt:lpstr>Rockwell</vt:lpstr>
      <vt:lpstr>Times New Roman</vt:lpstr>
      <vt:lpstr>Wingdings</vt:lpstr>
      <vt:lpstr>Atlas</vt:lpstr>
      <vt:lpstr>what if analysis tools in excel</vt:lpstr>
      <vt:lpstr>What if analysis</vt:lpstr>
      <vt:lpstr>Main what-if analysis tools</vt:lpstr>
      <vt:lpstr>2. Goal Seek</vt:lpstr>
      <vt:lpstr>3. Data Tables</vt:lpstr>
      <vt:lpstr>4. Solver</vt:lpstr>
      <vt:lpstr>Conclusion</vt:lpstr>
      <vt:lpstr>                  ajaycraju98@gmail.com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C R</dc:creator>
  <cp:lastModifiedBy>AJAY C R</cp:lastModifiedBy>
  <cp:revision>13</cp:revision>
  <dcterms:created xsi:type="dcterms:W3CDTF">2024-10-18T14:42:59Z</dcterms:created>
  <dcterms:modified xsi:type="dcterms:W3CDTF">2024-10-18T17:00:53Z</dcterms:modified>
</cp:coreProperties>
</file>