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8BFA-8198-B1A7-4D5D-4054E2B90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4F057-1D0E-0E8C-B56E-843B455D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975FE-93A4-86AE-354B-8F1D591E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8AEB-E59B-3B11-0388-AA3D5513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2B42-6E0F-AFC4-4CF7-77A02FEF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4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AB28-ACB4-E995-D027-35A3266F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3B4D7-F92F-C2FA-F080-858FBA127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89DE-5AD6-614C-1FDF-CDF3BAE7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B8AB-8052-DBB3-9A42-23CB7B15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A08A8-495A-D06E-B0CE-85D4B99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2E327-FECE-82BF-DDDA-347F94BEA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18399-866B-2A4B-6FC5-B296D571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F435-A307-7617-4ADC-F07F2297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871B6-219E-EE2E-7F17-16F9AC71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8925-5AD8-2A12-4C65-410BBE0D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9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F617-9DA1-DA17-B250-904B4534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247B-6356-5ECC-C6E5-3FA8B8CF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D085-DC45-B280-2FCD-410CC0AD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24051-7C17-C62A-9320-FCC15531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2FAAA-5EEF-5F96-AF4C-604510B2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9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523E-8FBE-6717-B159-48E21564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D3297-08E1-B9D2-CF39-CEA484E8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2B89-127D-922C-7FDC-C9156588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4FA9-3523-0B82-673B-8AAAA5C0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E0F5-DE79-D978-E855-D9BBA8B1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17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093B-F9E4-4B59-9C7F-4AF0FF4F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E99C-7B0E-D291-57C1-F7E39475F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AF40C-A667-F3F0-C2C0-333D4B8FA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EAB79-302D-F686-F98B-93662DFB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70802-962B-97DC-FEF3-2A256004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71DDC-FD61-BA88-3F7F-DE4E0C55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6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6CFC-0287-0E10-CE71-6F431802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F05E-A13A-64AD-781A-EF6904BCA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76767-59AC-869C-C075-0D2630CA0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114BA-3148-1958-D498-C8CD3F265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2C0C7-E741-E230-DB6A-8A1704AFA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86AD7-6642-4DB9-C5C4-C9A0DCF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E8767-A987-37F4-52D8-78BD98BF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57BD0-1B4E-A55F-BC7B-034755CA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1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D292-1A24-D76D-8EAE-03AFC434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67552-065C-CB76-FBB9-640688AA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25769-E079-BD69-3296-2D6A87FE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A9B7C-7E32-CA25-BA8D-956B91C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1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F028A-630F-0E2B-7AE6-E875D873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5F78B-21AF-C3DB-D661-901F218C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A11F-288C-8CE4-45C1-B7FFBD5C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8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A591-EBD0-D69E-D788-C6565E73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8ECD-897F-A78D-4E4B-81A64994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183BB-72F8-638A-5BF7-775519FF7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DB47-0595-C08F-102F-626DD544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D2F60-750E-9342-8BE1-CDF22BF0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878C-CCD4-E1DC-2D35-799802BB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2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4F0A-8CCE-D6EF-EA2A-9BB401FE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1B639-DAA4-3F0B-172F-E5B4BFD29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052C0-8715-2B10-66A0-125C158EF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61F7B-DF03-8775-3003-D115B2DA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F3B1-DD51-47A6-B6ED-34C78B5BEC1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D3631-4A37-96A5-8522-9B0A80DA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6D15B-B0F2-744C-2B5E-716CC737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3F8D7-D32F-3BCE-BEE8-E779E3B1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6BC35-D018-4CF0-A27A-65DEDF85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CF0A6-B8EA-50B2-48C3-6E4E949A1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F3B1-DD51-47A6-B6ED-34C78B5BEC1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F4-E73B-C6FB-E5B5-E959F489A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E7B7-B499-9149-A845-631E1B901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F962-C001-41BC-B74F-2820BD351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5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jaycraju98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37505-5011-77A0-2AD8-9CF02B9F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0138" y="642937"/>
            <a:ext cx="6372226" cy="5586413"/>
          </a:xfr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anchor="ctr">
            <a:normAutofit/>
          </a:bodyPr>
          <a:lstStyle/>
          <a:p>
            <a:pPr algn="l"/>
            <a:r>
              <a:rPr lang="en-IN" sz="4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</a:t>
            </a:r>
          </a:p>
          <a:p>
            <a:pPr algn="ctr"/>
            <a:r>
              <a:rPr lang="en-GB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data visualization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1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508F-3411-965D-25D1-89CC7B5E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38" y="414338"/>
            <a:ext cx="3932237" cy="742950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Icon Sets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F0B5F99-1DC5-C406-8C20-5F74CCF9CD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" b="13799"/>
          <a:stretch/>
        </p:blipFill>
        <p:spPr>
          <a:xfrm>
            <a:off x="6710362" y="1634331"/>
            <a:ext cx="4857630" cy="40004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62F4B-D56E-8F05-AA21-1B0B608C8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888" y="1385888"/>
            <a:ext cx="5972175" cy="4886325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 sets add icons (like arrows, circles, stars) to each cell based on its value: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helpful for categorizing data (e.g., red arrow for low, yellow for middle, green for high)</a:t>
            </a:r>
          </a:p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data range → Conditional formatting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Icon set → Choose an icon set 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76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7173-E290-1C3E-ED3C-191C9FB6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3" y="571499"/>
            <a:ext cx="4975225" cy="700089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anchor="ctr">
            <a:normAutofit fontScale="90000"/>
          </a:bodyPr>
          <a:lstStyle/>
          <a:p>
            <a:b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New Rule (Custom Rules)</a:t>
            </a:r>
            <a:b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0116C-5756-4AD1-B4CC-15C38AA62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37284" y="977899"/>
            <a:ext cx="5397502" cy="4902201"/>
          </a:xfrm>
          <a:blipFill>
            <a:blip r:embed="rId3"/>
            <a:stretch>
              <a:fillRect/>
            </a:stretch>
          </a:blipFill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E909C-36E2-5015-20B8-D634753D1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051" y="1857376"/>
            <a:ext cx="4975225" cy="432911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more advanced conditions, you can create a custom rule: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click on conditional formatting →New rule </a:t>
            </a:r>
          </a:p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set formulas and criteria manually, giving you more flexibility (e.g., highlighting cells based on a complex condition).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24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A7BF-C4C5-0D87-5320-91EBD4EB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3" y="554036"/>
            <a:ext cx="4089400" cy="685800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CEB42-7D64-08C9-F138-104724F07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626" y="1671638"/>
            <a:ext cx="6972299" cy="4289426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is a powerful feature in Excel that allows to visually highlight, emphasize, or apply specific formatting to cells or ranges of cells based </a:t>
            </a:r>
            <a:r>
              <a:rPr lang="en-IN" sz="2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certain </a:t>
            </a:r>
            <a:r>
              <a:rPr lang="en-IN" sz="2800" b="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commonly used to emphasize high or low values, identify duplicates, visualize data distribution, and </a:t>
            </a:r>
            <a:r>
              <a:rPr lang="en-GB" sz="2800" b="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more.This</a:t>
            </a:r>
            <a:r>
              <a:rPr lang="en-GB" sz="2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enhances the visual analysis of a data, making it easier to interpret the data by highlighting important information or trends.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F4E370-D22D-17EE-BD2C-7DFD247A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874" y="1385888"/>
            <a:ext cx="4000500" cy="484346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22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CD146-10A1-AFCB-3BFA-716453BC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7" y="742950"/>
            <a:ext cx="8201026" cy="5514975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</a:p>
          <a:p>
            <a:pPr marL="0" indent="0">
              <a:buNone/>
            </a:pP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Blip>
                <a:blip r:embed="rId2"/>
              </a:buBlip>
            </a:pP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ajaycraju98@gmail.com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6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03FD-2A5B-55ED-962E-AE58846D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4" y="471487"/>
            <a:ext cx="4524376" cy="700087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1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!!!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5856CC-0208-5930-0B3D-E62C79D4A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805617" y="596503"/>
            <a:ext cx="5014913" cy="5664993"/>
          </a:xfrm>
          <a:blipFill>
            <a:blip r:embed="rId2"/>
            <a:stretch>
              <a:fillRect/>
            </a:stretch>
          </a:blipFill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D911-52F4-FBF9-366E-E33E6810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7299" y="1400175"/>
            <a:ext cx="5014913" cy="5257798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in Excel is a powerful tool to represent complex data in a graphical format, making it easier to interpret and </a:t>
            </a: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trends, patterns, and outliers. Excel provides various charting tools and features to help create clear and effective visualizations.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2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1887-A900-C912-FD92-2D0F762D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42912"/>
            <a:ext cx="6858000" cy="700088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Create Data Visualizations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81A6-0686-9E28-C6D7-DDCCDAC78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1525" y="1428750"/>
            <a:ext cx="6515099" cy="4986338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Prepare Your Data</a:t>
            </a:r>
          </a:p>
          <a:p>
            <a:pPr marL="0" indent="0" algn="l"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Select the Data</a:t>
            </a:r>
          </a:p>
          <a:p>
            <a:pPr marL="0" indent="0" algn="l"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Insert Chart: Some types of charts are ;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Column Chart       * Line Chart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Pie Chart               * Bar Chart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Scatter Plot           * Histogram</a:t>
            </a:r>
          </a:p>
          <a:p>
            <a:pPr marL="0" indent="0" algn="l"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Customize Your Chart: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Chart Title, Axis Titles, Data Labels, Legend,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Labels,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Styles</a:t>
            </a:r>
          </a:p>
          <a:p>
            <a:pPr marL="0" indent="0" algn="l"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Use Conditional Formatting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Formatting and Enhancing:</a:t>
            </a:r>
          </a:p>
          <a:p>
            <a:pPr marL="0" indent="0" algn="l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618F8B-D840-E442-FC71-16954736B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58113" y="2357438"/>
            <a:ext cx="3943350" cy="3371850"/>
          </a:xfr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1296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CC54B73-A438-5B43-1DA1-0A802B2B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7207"/>
            <a:ext cx="4743450" cy="700088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sz="44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A02175C-78AE-EC6D-9358-2190FEC8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57251"/>
            <a:ext cx="5505450" cy="57007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Excel allows you to format cells based on specific conditions or criteria. This feature helps highlight trends, patterns, or key insights in your data automatically. It's useful for making data-driven decisions quickly by visually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large datasets.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A402E1-2F56-03BA-E779-E2829A38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757363"/>
            <a:ext cx="4914900" cy="44434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13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5A18-C597-E549-D090-88A720D2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4" y="358995"/>
            <a:ext cx="5166541" cy="796413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anchor="ctr"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Use Conditional Formatting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614227-B48A-1586-BFB3-4EEAD7D47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2400" y="1710813"/>
            <a:ext cx="4129548" cy="3658765"/>
          </a:xfrm>
          <a:blipFill>
            <a:blip r:embed="rId2"/>
            <a:stretch>
              <a:fillRect/>
            </a:stretch>
          </a:blipFill>
        </p:spPr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62F28E-E718-B1A1-C3F8-FF2C47693E3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01446" y="1670719"/>
            <a:ext cx="668102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Select the Range: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highlight the cells you want to apply conditional formatting. It could be a single column, a row, or an entire table.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Navigate to conditional formatting: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Go to the Home tab of the ribbon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styles group, click on conditional formatting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Choose a Rule: There are several types of conditional formatting rules.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96A48ED-3BDB-1B40-4730-2AFDE1C85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0134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581F4CE-34CF-B247-01A3-56DD9A7C589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38200" y="722812"/>
            <a:ext cx="1181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 on the ribbon.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BE57-F166-5D03-8E13-6EF98393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68" y="300038"/>
            <a:ext cx="5447070" cy="628650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anchor="ctr">
            <a:normAutofit fontScale="90000"/>
          </a:bodyPr>
          <a:lstStyle/>
          <a:p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Highlight Cells Rules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CCAE59-C86D-6E98-FD53-28A12AD2A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48284" y="1578078"/>
            <a:ext cx="5093110" cy="4313902"/>
          </a:xfrm>
          <a:blipFill>
            <a:blip r:embed="rId2"/>
            <a:stretch>
              <a:fillRect/>
            </a:stretch>
          </a:blipFill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9B6A-66CF-95CB-E4ED-71D59832F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298" y="1202557"/>
            <a:ext cx="5447070" cy="5507959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predefined rules based on comparisons or conditions: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/ Less Than : 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cells that are greater than or less than a specified number.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Between: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Highlights cells that fall within a certain range.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To: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Highlights cells equal to a particular value.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That Contains: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Formats cells containing specific text.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Date Occurring: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Highlights dates that meet a certain condition (e.g., yesterday, today, last week).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Values: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Highlights all duplicates or unique values in the selected range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7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835DF8-1090-75A7-29C1-554F3532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88" y="485775"/>
            <a:ext cx="3932237" cy="530225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Top/Bottom Rules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08F7D7-AB3A-B0DD-5CE7-4231AEE4F54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74648" y="1297163"/>
            <a:ext cx="652621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rules are used to highlight outliers: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Items/Top 10%: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Highlights the top 10 values or percentages.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 10 Items/Bottom 10%: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Highlights the bottom 10 values or percentages.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Above/Below Average: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Highlights cells that are above or below the average value of the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the top 5 sales values, select the range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Top/Bottom Rules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Items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change the value to 5.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6F747A-9EFB-412B-5422-BB4155A3C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258050" y="1556544"/>
            <a:ext cx="4559302" cy="3744912"/>
          </a:xfr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5207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2431-061D-0FDF-9A43-1FD51DCB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18" y="294968"/>
            <a:ext cx="3246720" cy="1163739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anchor="b">
            <a:normAutofit fontScale="90000"/>
          </a:bodyPr>
          <a:lstStyle/>
          <a:p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bars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9AC2FE-2FC5-888A-2931-405AE6D2D3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r="274"/>
          <a:stretch/>
        </p:blipFill>
        <p:spPr>
          <a:xfrm>
            <a:off x="5794085" y="1059125"/>
            <a:ext cx="6133610" cy="47397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C575-0E1F-C351-C02B-E341BD9C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452" y="1578077"/>
            <a:ext cx="4852219" cy="498495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sz="3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bars provide a visual bar within each cell that shows the relative magnitude of values: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values can be differentiated by </a:t>
            </a:r>
            <a:r>
              <a:rPr lang="en-GB" sz="3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3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bar represents the value in relation to the highest and lowest in the selected range.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20000"/>
              </a:lnSpc>
            </a:pPr>
            <a:r>
              <a:rPr lang="en-GB" sz="3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your data range </a:t>
            </a:r>
            <a:r>
              <a:rPr lang="en-IN" sz="3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conditional formatting → Data bars → choose a </a:t>
            </a:r>
            <a:r>
              <a:rPr lang="en-IN" sz="3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GB" sz="3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05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B279-7D02-026D-1F4F-CEDF8AEA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38" y="442913"/>
            <a:ext cx="3932237" cy="814388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7456E-CC4C-92D1-41FE-A4BE63BF2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86588" y="1385888"/>
            <a:ext cx="4676774" cy="4289425"/>
          </a:xfrm>
          <a:blipFill>
            <a:blip r:embed="rId3"/>
            <a:stretch>
              <a:fillRect/>
            </a:stretch>
          </a:blipFill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C9604-990F-6770-A8C8-4A1543F6D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638" y="1385888"/>
            <a:ext cx="6172200" cy="48148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rule applies gradient or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coding based on the cell's value: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gradient typically shifts from one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red for low values) to another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green for high values).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customize the scale from 2 to 3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performance from poor to excellent, select your data →Conditional formatting →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scales →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scale.</a:t>
            </a:r>
          </a:p>
        </p:txBody>
      </p:sp>
    </p:spTree>
    <p:extLst>
      <p:ext uri="{BB962C8B-B14F-4D97-AF65-F5344CB8AC3E}">
        <p14:creationId xmlns:p14="http://schemas.microsoft.com/office/powerpoint/2010/main" val="2983765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869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PowerPoint Presentation</vt:lpstr>
      <vt:lpstr>   Data visualization !!!</vt:lpstr>
      <vt:lpstr>  Steps to Create Data Visualizations</vt:lpstr>
      <vt:lpstr>Conditional Formatting</vt:lpstr>
      <vt:lpstr>Steps to Use Conditional Formatting</vt:lpstr>
      <vt:lpstr> 1. Highlight Cells Rules </vt:lpstr>
      <vt:lpstr>  2. Top/Bottom Rules</vt:lpstr>
      <vt:lpstr>                                       3. Data bars </vt:lpstr>
      <vt:lpstr>  4. Color Scales</vt:lpstr>
      <vt:lpstr>5. Icon Sets</vt:lpstr>
      <vt:lpstr> 6. New Rule (Custom Rules)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25</cp:revision>
  <dcterms:created xsi:type="dcterms:W3CDTF">2024-10-02T05:49:51Z</dcterms:created>
  <dcterms:modified xsi:type="dcterms:W3CDTF">2024-10-05T17:31:59Z</dcterms:modified>
</cp:coreProperties>
</file>