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4" r:id="rId8"/>
    <p:sldId id="27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12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4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1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3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3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0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2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9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45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0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34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3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1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7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3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4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DFF3B1-DD51-47A6-B6ED-34C78B5BEC1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id/logo-gmail-e-mail-1162901/" TargetMode="External"/><Relationship Id="rId5" Type="http://schemas.openxmlformats.org/officeDocument/2006/relationships/image" Target="../media/image13.png"/><Relationship Id="rId4" Type="http://schemas.openxmlformats.org/officeDocument/2006/relationships/hyperlink" Target="mailto:ajaycraju98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27DB6-C9B2-32DD-AA14-0A5A050F6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5815012" cy="5600701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endParaRPr lang="en-IN" sz="72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4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Excel functions (INDEX, MATCH, INDIRECT) 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B7CF9-3887-91C2-9C36-BC16EEC5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/>
          <a:stretch/>
        </p:blipFill>
        <p:spPr>
          <a:xfrm>
            <a:off x="5815012" y="-1"/>
            <a:ext cx="5929313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10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6B5-80BA-29C4-A07E-E31D992F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8788"/>
            <a:ext cx="6515099" cy="1868666"/>
          </a:xfrm>
          <a:noFill/>
        </p:spPr>
        <p:txBody>
          <a:bodyPr/>
          <a:lstStyle/>
          <a:p>
            <a:r>
              <a:rPr lang="en-GB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br>
              <a:rPr lang="en-GB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5AA12F-7DCB-7C75-EF0B-52CAB2E4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3257550"/>
            <a:ext cx="6515098" cy="2219538"/>
          </a:xfrm>
          <a:blipFill dpi="0" rotWithShape="1">
            <a:blip r:embed="rId3">
              <a:alphaModFix amt="0"/>
            </a:blip>
            <a:srcRect/>
            <a:stretch>
              <a:fillRect/>
            </a:stretch>
          </a:blipFill>
        </p:spPr>
        <p:txBody>
          <a:bodyPr>
            <a:normAutofit fontScale="32500" lnSpcReduction="20000"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endParaRPr lang="en-GB" sz="9600" b="1" cap="none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GB" sz="5600" b="1" cap="none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ajaycraju98@gmail.com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endParaRPr lang="en-GB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2A1374-0725-5145-9CCB-C141AB0EB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8676" y="4367319"/>
            <a:ext cx="470863" cy="339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C69637-C0A2-A7EA-C40C-D360A3019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"/>
          <a:stretch/>
        </p:blipFill>
        <p:spPr>
          <a:xfrm>
            <a:off x="7200900" y="-19050"/>
            <a:ext cx="4486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6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03FD-2A5B-55ED-962E-AE58846D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1" y="714376"/>
            <a:ext cx="5707064" cy="985838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functions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D911-52F4-FBF9-366E-E33E6810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1" y="1928814"/>
            <a:ext cx="10201274" cy="3214686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functions in excel are powerful tools that can significantly enhance data analysis, manipulation, and reporting. Some of the advanced functions are discussed below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1887-A900-C912-FD92-2D0F762D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46" y="257174"/>
            <a:ext cx="6161255" cy="1593322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b">
            <a:normAutofit fontScale="90000"/>
          </a:bodyPr>
          <a:lstStyle/>
          <a:p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and MATCH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1B587E0-1E09-3737-0AA3-C4F37A56EA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r="-88"/>
          <a:stretch/>
        </p:blipFill>
        <p:spPr>
          <a:xfrm>
            <a:off x="7629525" y="1850496"/>
            <a:ext cx="3692628" cy="315700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4323BD-7C03-683F-F09C-A35F5E39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057400"/>
            <a:ext cx="6345302" cy="3157008"/>
          </a:xfrm>
          <a:noFill/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=INDEX (</a:t>
            </a: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 row_num, [column_num]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=MATCH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lookup_array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GB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match_type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pt-BR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A896-F27D-68BD-63F9-69C8CEDA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85750"/>
            <a:ext cx="6516751" cy="1152219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pPr algn="l"/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C66842A-309F-873A-6899-5DE3BDDCDE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" t="835" r="-91" b="-835"/>
          <a:stretch/>
        </p:blipFill>
        <p:spPr>
          <a:xfrm>
            <a:off x="7802000" y="1437969"/>
            <a:ext cx="3273823" cy="28833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2500E-BC66-20B2-B2C9-9477F14ED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1" y="1571625"/>
            <a:ext cx="6516751" cy="3499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modern and flexible version of VLOOKUP and HLOOKUP that can look up values both vertically and horizontally and supports exact or approximate matches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algn="just">
              <a:buNone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GB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lookup(</a:t>
            </a:r>
            <a:r>
              <a:rPr lang="en-GB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GB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lookup_array</a:t>
            </a:r>
            <a:r>
              <a:rPr lang="en-GB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return_array</a:t>
            </a:r>
            <a:r>
              <a:rPr lang="en-GB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GB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if_not_found</a:t>
            </a:r>
            <a:r>
              <a:rPr lang="en-GB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GB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match_mode</a:t>
            </a:r>
            <a:r>
              <a:rPr lang="en-GB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GB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search_mode</a:t>
            </a:r>
            <a:r>
              <a:rPr lang="en-GB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280B31-AE55-6C97-0F78-C07BDD59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199"/>
            <a:ext cx="5254752" cy="1128714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FUNCTION 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1DA78AC-B0BD-BE2B-9CA1-5906B2453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1731128"/>
            <a:ext cx="5102352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 text string into a cell reference. This can be used to create dynamic formulas that reference different cells or ranges.</a:t>
            </a:r>
            <a:r>
              <a:rPr lang="en-IN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[A1])</a:t>
            </a:r>
            <a:endParaRPr lang="en-IN" sz="1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=Indirect(</a:t>
            </a:r>
            <a:r>
              <a:rPr lang="en-I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ref_text</a:t>
            </a:r>
            <a:r>
              <a:rPr lang="en-I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[a1])</a:t>
            </a:r>
            <a:endPara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9B6A-66CF-95CB-E4ED-71D59832F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0250" y="785284"/>
            <a:ext cx="4270501" cy="4072466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306-B034-5E40-95CB-B24DC00F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5178520" cy="500063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SUMIFS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F9B1F5-F7EA-BCF6-AF56-F93566E1AE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29400" y="842963"/>
            <a:ext cx="4451107" cy="3686175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E861B-AE94-FD43-D1EC-648BBF4C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3" y="1443038"/>
            <a:ext cx="5402356" cy="3343275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=SUMIFS(</a:t>
            </a:r>
            <a:r>
              <a:rPr lang="en-IN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Sum_range</a:t>
            </a:r>
            <a:r>
              <a:rPr lang="en-I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criteria_range1, criteria1, [criteria_range2, criteria2],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7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7A66-9449-89AA-3A90-CBFA1E1D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2" y="685800"/>
            <a:ext cx="5402358" cy="728663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COUNTIFS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F61-DAB8-5034-08F4-EC289ADDB0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9388" y="557212"/>
            <a:ext cx="4393957" cy="383153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7BF87-FB2D-5FA1-8807-23EF5342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585913"/>
            <a:ext cx="5264245" cy="3357562"/>
          </a:xfrm>
        </p:spPr>
        <p:txBody>
          <a:bodyPr/>
          <a:lstStyle/>
          <a:p>
            <a:pPr algn="l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=COUNTIFS(</a:t>
            </a:r>
            <a:r>
              <a:rPr lang="it-IT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Criteria_range1, criteria1, [criteria_range2, criteria2], ...)</a:t>
            </a:r>
            <a:endParaRPr lang="en-IN" sz="16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56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5D06-EBBB-CC42-F03A-686A8C05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89278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Function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1F3B276C-FE6F-BFED-9E17-3EB233C597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7" t="281" r="13806" b="3295"/>
          <a:stretch/>
        </p:blipFill>
        <p:spPr>
          <a:xfrm>
            <a:off x="7250574" y="1578580"/>
            <a:ext cx="4255625" cy="296832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1A4923-4E1E-7EAF-6DDD-E8A6B966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785938"/>
            <a:ext cx="6345301" cy="3285595"/>
          </a:xfrm>
        </p:spPr>
        <p:txBody>
          <a:bodyPr>
            <a:normAutofit/>
          </a:bodyPr>
          <a:lstStyle/>
          <a:p>
            <a:pPr algn="l"/>
            <a:r>
              <a:rPr lang="en-GB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numbers into text with a specific format (useful for formatting dates, numbers, or time).</a:t>
            </a:r>
          </a:p>
          <a:p>
            <a:pPr algn="l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=TEXT(</a:t>
            </a:r>
            <a:r>
              <a:rPr lang="en-I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lang="en-IN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format_text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IN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A7BF-C4C5-0D87-5320-91EBD4EB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530479"/>
            <a:ext cx="9714578" cy="870617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116BB7-A3D1-87A5-B349-AB209559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8" y="1528764"/>
            <a:ext cx="9714578" cy="3928140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excel functions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 powerful suite of tools for data analysis, manipulation, and decision-making. Functions like 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and MATCH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XLOOKUP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SUMIFS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COUNTIF formulas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handle complex datasets with precision and </a:t>
            </a:r>
            <a:r>
              <a:rPr lang="en-GB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flexibility.Mastering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advanced functions not only improves efficiency but also enhances the accuracy of analysis, making it easier to generate insights, forecast trends, and drive data-driven decisions. As a result, they are invaluable to professionals who seek to optimize their workflows and excel in data-intensive tasks.</a:t>
            </a:r>
          </a:p>
        </p:txBody>
      </p:sp>
    </p:spTree>
    <p:extLst>
      <p:ext uri="{BB962C8B-B14F-4D97-AF65-F5344CB8AC3E}">
        <p14:creationId xmlns:p14="http://schemas.microsoft.com/office/powerpoint/2010/main" val="2776225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1146</TotalTime>
  <Words>381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Impact</vt:lpstr>
      <vt:lpstr>Times New Roman</vt:lpstr>
      <vt:lpstr>Wingdings</vt:lpstr>
      <vt:lpstr>Main Event</vt:lpstr>
      <vt:lpstr>PowerPoint Presentation</vt:lpstr>
      <vt:lpstr>Excel functions </vt:lpstr>
      <vt:lpstr>     INDEX and MATCH </vt:lpstr>
      <vt:lpstr>  X LOOKUP FUNCTION </vt:lpstr>
      <vt:lpstr>           INDIRECT FUNCTION  </vt:lpstr>
      <vt:lpstr>  SUMIFS </vt:lpstr>
      <vt:lpstr> COUNTIFS</vt:lpstr>
      <vt:lpstr>TEXT Function</vt:lpstr>
      <vt:lpstr>  Conclusion</vt:lpstr>
      <vt:lpstr>Thank you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56</cp:revision>
  <dcterms:created xsi:type="dcterms:W3CDTF">2024-10-02T05:49:51Z</dcterms:created>
  <dcterms:modified xsi:type="dcterms:W3CDTF">2024-10-09T16:57:37Z</dcterms:modified>
</cp:coreProperties>
</file>