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2" r:id="rId3"/>
    <p:sldId id="291" r:id="rId4"/>
    <p:sldId id="283" r:id="rId5"/>
    <p:sldId id="284" r:id="rId6"/>
    <p:sldId id="285" r:id="rId7"/>
    <p:sldId id="28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0" r:id="rId20"/>
    <p:sldId id="309" r:id="rId21"/>
    <p:sldId id="311" r:id="rId22"/>
    <p:sldId id="287" r:id="rId23"/>
    <p:sldId id="293" r:id="rId24"/>
    <p:sldId id="294" r:id="rId25"/>
    <p:sldId id="295" r:id="rId26"/>
    <p:sldId id="296" r:id="rId27"/>
    <p:sldId id="297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2"/>
            <p14:sldId id="291"/>
            <p14:sldId id="283"/>
            <p14:sldId id="284"/>
            <p14:sldId id="285"/>
            <p14:sldId id="28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90"/>
            <p14:sldId id="309"/>
            <p14:sldId id="311"/>
            <p14:sldId id="287"/>
            <p14:sldId id="293"/>
            <p14:sldId id="294"/>
            <p14:sldId id="295"/>
            <p14:sldId id="296"/>
            <p14:sldId id="297"/>
            <p14:sldId id="31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3644-395B-47E1-B7E6-257A4A8E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0F7D-ABA2-49B7-82C5-8993327950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A98D2-DD38-4C06-A44E-4D87BE1E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1088136"/>
            <a:ext cx="11701669" cy="54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0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BBD5-A1BC-4F1E-97D1-A2770D7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8FC6-C80C-4845-B9A8-A604D352D6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A7C98-114E-4E61-9F66-BA3FD726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98783"/>
            <a:ext cx="11714922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99A2-E84C-42D6-A857-E068B7A0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22C1-0374-48AA-8976-E363737D60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8DA44-31C2-407A-939D-79EB5A9A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78296"/>
            <a:ext cx="11688418" cy="63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7A21-FACA-488E-B302-0B4F1FA8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C1DA-A194-44EF-BF18-D831FFC473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D0544-3FA6-42EF-A7B4-C3802E2B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91548"/>
            <a:ext cx="11688418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A5CF-950B-47FE-9948-F04B4EBD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537D-9916-4801-89E9-9B3CCF9DFC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DDDDB-914C-41A1-9485-FA1F8090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51791"/>
            <a:ext cx="11714922" cy="63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8A1A-96A7-48F2-A73E-10986218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9729-4681-493F-B846-407DC040D5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0186C-5B48-4CAA-B74C-E86E86ED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38539"/>
            <a:ext cx="11701669" cy="63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8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6F86-B0DB-44AB-BB35-FF43AE18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0E59-2450-4781-B9C6-7AF87DA27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428B4-025B-4711-B062-B1A74986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91548"/>
            <a:ext cx="11675166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0E47-BD29-449D-8F48-4B54615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7DA9-7061-464A-99A9-7298F86A0F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67CC7-D536-4E07-BC0A-F8357664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65043"/>
            <a:ext cx="11714921" cy="6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8EC4-2874-4DD6-8D20-694653F1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972C-8585-4FB2-8DA2-73BD3078B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1331E-B4A9-44CC-B62E-295B0DB3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304800"/>
            <a:ext cx="11675166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033C-735C-464F-8AA0-1028BF94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1256-5D24-4928-927D-546271FD02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2D301-C902-4898-BCEE-BC6D8F54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91548"/>
            <a:ext cx="11648661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F26B-E99E-4AE2-8FE6-34B182A5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F5A3-7E3C-4C59-97ED-79DE50E06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2D127-7A5E-49BC-98BA-746E175F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09795"/>
            <a:ext cx="9305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3712-0021-454C-B9C0-8ED5852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6ADD-69EB-4C1A-A275-FE17CA98F3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2F19E-C5D5-4A72-A74A-C1C4087D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38539"/>
            <a:ext cx="11701670" cy="63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3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5EC8-B7E3-4032-936F-01DE3A5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4D3-CA60-4C62-9C20-85D294B38D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FD003-7CFC-4393-9233-2E5555E8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265043"/>
            <a:ext cx="12099235" cy="63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4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357C-DA9E-4664-AA23-A0BD5DF4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2FC32-8967-49DA-A73E-AA69F68BCC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78156"/>
            <a:ext cx="9833113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C8DB-84C7-47FF-9410-B690EE42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3D83-FF85-4A96-A776-B195057A0F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E1CF6-AE09-47D9-91D4-4274A090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91549"/>
            <a:ext cx="11688418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6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86DC-1008-4F91-B35C-0A33DCF5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3996-50DB-4DA5-B6B1-AD8B0F5466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592B8-56A5-409E-BAEB-1064DA31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91548"/>
            <a:ext cx="11688418" cy="62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135A-45DE-47DF-9BFF-C91374DC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E5CD-9C09-4AE3-95A8-A2BD068FCB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A8037-ACA1-4EAC-80D5-67B56623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" y="296915"/>
            <a:ext cx="11648661" cy="62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056-D8A7-4FFE-A338-3373C6BF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7545-7086-4DE8-8485-8366CC12E3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D792B-E82B-42CC-BE6A-A8A51770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291548"/>
            <a:ext cx="11661913" cy="6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6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8FE-C9BF-427C-8AC4-E88D90A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22D0-5E01-459E-92E5-C2541EAE48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B1D5-9A7F-415D-B8F9-50E6577B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9" y="304800"/>
            <a:ext cx="11648660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A4EA-F855-40DF-9456-BF46E4D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B192-8E39-490F-91F4-267F315961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50A12-87FE-463E-B2A1-5F276587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448056"/>
            <a:ext cx="11675166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16D-12FB-42A8-A6A8-56369C77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CCE6-CB23-4EB2-BB1F-DF1088C4C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728FD-C649-4683-9881-7108FF8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88417"/>
            <a:ext cx="11701670" cy="62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37B98-CC70-4D83-8325-8FFE002B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 4 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3F39A3-F809-4465-A109-AA632B077D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AB86B-DF7F-44C0-92B7-1A03A7E6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15577"/>
            <a:ext cx="8858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CA0-13E4-4DCF-A845-8FBBA0F2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669B0-3F3C-4A97-8DBC-F70CCE912A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2701131"/>
            <a:ext cx="88487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4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A85AB-FB48-4FA9-BF7A-1DCF0C66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CACAC-5613-48C6-9F69-F4A19018A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00E4B-70E0-45DB-899F-D84CFF43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1"/>
            <a:ext cx="11582400" cy="62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990-2C83-4DCA-907B-8188B840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A865-1764-4DF2-B175-18E91AF8F1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B10D3-6047-4817-A81A-77514F1B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291548"/>
            <a:ext cx="11675165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2EC9-D11E-407B-9DF6-7B7CC05A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F62F-9EE8-4018-B642-BCD18E15D2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5AAA4-AAC4-46B0-AD43-9D0F449F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4800"/>
            <a:ext cx="11940209" cy="62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AF36-49BC-4935-9060-C21D8BBC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FA06-8ADF-47C6-BC20-0A565C67CD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482C7-080C-45CE-9BB1-1566354D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3" y="1974839"/>
            <a:ext cx="8603145" cy="39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037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127</TotalTime>
  <Words>10</Words>
  <Application>Microsoft Office PowerPoint</Application>
  <PresentationFormat>Widescreen</PresentationFormat>
  <Paragraphs>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Segoe UI</vt:lpstr>
      <vt:lpstr>Segoe UI Light</vt:lpstr>
      <vt:lpstr>WelcomeDoc</vt:lpstr>
      <vt:lpstr>Microservices</vt:lpstr>
      <vt:lpstr>PowerPoint Presentation</vt:lpstr>
      <vt:lpstr>PowerPoint Presentation</vt:lpstr>
      <vt:lpstr>Microservices in 4 Words</vt:lpstr>
      <vt:lpstr>Why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Infrastructure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Venugopal Krishna Murthy Rao</dc:creator>
  <cp:keywords/>
  <cp:lastModifiedBy>Venugopal Krishna Murthy Rao</cp:lastModifiedBy>
  <cp:revision>6</cp:revision>
  <dcterms:created xsi:type="dcterms:W3CDTF">2018-09-26T14:36:51Z</dcterms:created>
  <dcterms:modified xsi:type="dcterms:W3CDTF">2018-09-27T06:10:33Z</dcterms:modified>
  <cp:version/>
</cp:coreProperties>
</file>