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9" r:id="rId3"/>
    <p:sldId id="260" r:id="rId4"/>
    <p:sldId id="261" r:id="rId5"/>
    <p:sldId id="262" r:id="rId6"/>
    <p:sldId id="264" r:id="rId7"/>
    <p:sldId id="265"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87" d="100"/>
          <a:sy n="87" d="100"/>
        </p:scale>
        <p:origin x="6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57B50E4-E206-4C3D-84A0-F2878E6C4B2B}" type="datetimeFigureOut">
              <a:rPr lang="en-US" smtClean="0"/>
              <a:t>1/31/2025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03517E1-BE4D-4A69-B70A-F76BE67D60E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9609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7B50E4-E206-4C3D-84A0-F2878E6C4B2B}" type="datetimeFigureOut">
              <a:rPr lang="en-US" smtClean="0"/>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517E1-BE4D-4A69-B70A-F76BE67D60E4}" type="slidenum">
              <a:rPr lang="en-US" smtClean="0"/>
              <a:t>‹#›</a:t>
            </a:fld>
            <a:endParaRPr lang="en-US"/>
          </a:p>
        </p:txBody>
      </p:sp>
    </p:spTree>
    <p:extLst>
      <p:ext uri="{BB962C8B-B14F-4D97-AF65-F5344CB8AC3E}">
        <p14:creationId xmlns:p14="http://schemas.microsoft.com/office/powerpoint/2010/main" val="2154386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B50E4-E206-4C3D-84A0-F2878E6C4B2B}"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517E1-BE4D-4A69-B70A-F76BE67D60E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3829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B50E4-E206-4C3D-84A0-F2878E6C4B2B}"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517E1-BE4D-4A69-B70A-F76BE67D60E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7597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B50E4-E206-4C3D-84A0-F2878E6C4B2B}"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517E1-BE4D-4A69-B70A-F76BE67D60E4}" type="slidenum">
              <a:rPr lang="en-US" smtClean="0"/>
              <a:t>‹#›</a:t>
            </a:fld>
            <a:endParaRPr lang="en-US"/>
          </a:p>
        </p:txBody>
      </p:sp>
    </p:spTree>
    <p:extLst>
      <p:ext uri="{BB962C8B-B14F-4D97-AF65-F5344CB8AC3E}">
        <p14:creationId xmlns:p14="http://schemas.microsoft.com/office/powerpoint/2010/main" val="344962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B50E4-E206-4C3D-84A0-F2878E6C4B2B}"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517E1-BE4D-4A69-B70A-F76BE67D60E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1005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B50E4-E206-4C3D-84A0-F2878E6C4B2B}"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517E1-BE4D-4A69-B70A-F76BE67D60E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220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7B50E4-E206-4C3D-84A0-F2878E6C4B2B}"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517E1-BE4D-4A69-B70A-F76BE67D60E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8807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7B50E4-E206-4C3D-84A0-F2878E6C4B2B}"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517E1-BE4D-4A69-B70A-F76BE67D60E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229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7B50E4-E206-4C3D-84A0-F2878E6C4B2B}"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517E1-BE4D-4A69-B70A-F76BE67D60E4}" type="slidenum">
              <a:rPr lang="en-US" smtClean="0"/>
              <a:t>‹#›</a:t>
            </a:fld>
            <a:endParaRPr lang="en-US"/>
          </a:p>
        </p:txBody>
      </p:sp>
    </p:spTree>
    <p:extLst>
      <p:ext uri="{BB962C8B-B14F-4D97-AF65-F5344CB8AC3E}">
        <p14:creationId xmlns:p14="http://schemas.microsoft.com/office/powerpoint/2010/main" val="2424316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B50E4-E206-4C3D-84A0-F2878E6C4B2B}"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517E1-BE4D-4A69-B70A-F76BE67D60E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7642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7B50E4-E206-4C3D-84A0-F2878E6C4B2B}" type="datetimeFigureOut">
              <a:rPr lang="en-US" smtClean="0"/>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517E1-BE4D-4A69-B70A-F76BE67D60E4}" type="slidenum">
              <a:rPr lang="en-US" smtClean="0"/>
              <a:t>‹#›</a:t>
            </a:fld>
            <a:endParaRPr lang="en-US"/>
          </a:p>
        </p:txBody>
      </p:sp>
    </p:spTree>
    <p:extLst>
      <p:ext uri="{BB962C8B-B14F-4D97-AF65-F5344CB8AC3E}">
        <p14:creationId xmlns:p14="http://schemas.microsoft.com/office/powerpoint/2010/main" val="4233398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7B50E4-E206-4C3D-84A0-F2878E6C4B2B}" type="datetimeFigureOut">
              <a:rPr lang="en-US" smtClean="0"/>
              <a:t>1/31/2025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3517E1-BE4D-4A69-B70A-F76BE67D60E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529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7B50E4-E206-4C3D-84A0-F2878E6C4B2B}" type="datetimeFigureOut">
              <a:rPr lang="en-US" smtClean="0"/>
              <a:t>1/31/2025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3517E1-BE4D-4A69-B70A-F76BE67D60E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6860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7B50E4-E206-4C3D-84A0-F2878E6C4B2B}" type="datetimeFigureOut">
              <a:rPr lang="en-US" smtClean="0"/>
              <a:t>1/31/2025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3517E1-BE4D-4A69-B70A-F76BE67D60E4}" type="slidenum">
              <a:rPr lang="en-US" smtClean="0"/>
              <a:t>‹#›</a:t>
            </a:fld>
            <a:endParaRPr lang="en-US"/>
          </a:p>
        </p:txBody>
      </p:sp>
    </p:spTree>
    <p:extLst>
      <p:ext uri="{BB962C8B-B14F-4D97-AF65-F5344CB8AC3E}">
        <p14:creationId xmlns:p14="http://schemas.microsoft.com/office/powerpoint/2010/main" val="2299507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7B50E4-E206-4C3D-84A0-F2878E6C4B2B}" type="datetimeFigureOut">
              <a:rPr lang="en-US" smtClean="0"/>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517E1-BE4D-4A69-B70A-F76BE67D60E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280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7B50E4-E206-4C3D-84A0-F2878E6C4B2B}" type="datetimeFigureOut">
              <a:rPr lang="en-US" smtClean="0"/>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517E1-BE4D-4A69-B70A-F76BE67D60E4}" type="slidenum">
              <a:rPr lang="en-US" smtClean="0"/>
              <a:t>‹#›</a:t>
            </a:fld>
            <a:endParaRPr lang="en-US"/>
          </a:p>
        </p:txBody>
      </p:sp>
    </p:spTree>
    <p:extLst>
      <p:ext uri="{BB962C8B-B14F-4D97-AF65-F5344CB8AC3E}">
        <p14:creationId xmlns:p14="http://schemas.microsoft.com/office/powerpoint/2010/main" val="1548510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7B50E4-E206-4C3D-84A0-F2878E6C4B2B}" type="datetimeFigureOut">
              <a:rPr lang="en-US" smtClean="0"/>
              <a:t>1/31/2025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3517E1-BE4D-4A69-B70A-F76BE67D60E4}" type="slidenum">
              <a:rPr lang="en-US" smtClean="0"/>
              <a:t>‹#›</a:t>
            </a:fld>
            <a:endParaRPr lang="en-US"/>
          </a:p>
        </p:txBody>
      </p:sp>
    </p:spTree>
    <p:extLst>
      <p:ext uri="{BB962C8B-B14F-4D97-AF65-F5344CB8AC3E}">
        <p14:creationId xmlns:p14="http://schemas.microsoft.com/office/powerpoint/2010/main" val="350412089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pexels.com/photo/aeroplanes-aircraft-airplane-airplanes-1004699/" TargetMode="External"/><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DD53F0-0BBD-4DB7-AB95-22B1913F3BE4}"/>
              </a:ext>
            </a:extLst>
          </p:cNvPr>
          <p:cNvSpPr>
            <a:spLocks noGrp="1"/>
          </p:cNvSpPr>
          <p:nvPr>
            <p:ph type="title"/>
          </p:nvPr>
        </p:nvSpPr>
        <p:spPr>
          <a:xfrm>
            <a:off x="1295402" y="1786270"/>
            <a:ext cx="9601196" cy="3083442"/>
          </a:xfrm>
        </p:spPr>
        <p:txBody>
          <a:bodyPr>
            <a:normAutofit/>
          </a:bodyPr>
          <a:lstStyle/>
          <a:p>
            <a:r>
              <a:rPr lang="en-US" dirty="0"/>
              <a:t> AIRLINE PASSENGER SATISFACTION</a:t>
            </a:r>
          </a:p>
        </p:txBody>
      </p:sp>
    </p:spTree>
    <p:extLst>
      <p:ext uri="{BB962C8B-B14F-4D97-AF65-F5344CB8AC3E}">
        <p14:creationId xmlns:p14="http://schemas.microsoft.com/office/powerpoint/2010/main" val="4000814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4D881-4D2B-4312-BA03-D21FF0785CE6}"/>
              </a:ext>
            </a:extLst>
          </p:cNvPr>
          <p:cNvSpPr>
            <a:spLocks noGrp="1"/>
          </p:cNvSpPr>
          <p:nvPr>
            <p:ph type="title"/>
          </p:nvPr>
        </p:nvSpPr>
        <p:spPr>
          <a:xfrm>
            <a:off x="1295398" y="606056"/>
            <a:ext cx="9262731" cy="648586"/>
          </a:xfrm>
        </p:spPr>
        <p:txBody>
          <a:bodyPr>
            <a:normAutofit/>
          </a:bodyPr>
          <a:lstStyle/>
          <a:p>
            <a:r>
              <a:rPr lang="en-US" dirty="0"/>
              <a:t>INTRODUCTION</a:t>
            </a:r>
          </a:p>
        </p:txBody>
      </p:sp>
      <p:pic>
        <p:nvPicPr>
          <p:cNvPr id="6" name="Picture Placeholder 5">
            <a:extLst>
              <a:ext uri="{FF2B5EF4-FFF2-40B4-BE49-F238E27FC236}">
                <a16:creationId xmlns:a16="http://schemas.microsoft.com/office/drawing/2014/main" id="{FE590629-1B60-491F-97D9-9BF799973DDD}"/>
              </a:ext>
            </a:extLst>
          </p:cNvPr>
          <p:cNvPicPr>
            <a:picLocks noGrp="1" noChangeAspect="1"/>
          </p:cNvPicPr>
          <p:nvPr>
            <p:ph type="pic"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1954" r="31954"/>
          <a:stretch>
            <a:fillRect/>
          </a:stretch>
        </p:blipFill>
        <p:spPr>
          <a:xfrm>
            <a:off x="1295398" y="1254642"/>
            <a:ext cx="9262731" cy="2000790"/>
          </a:xfrm>
        </p:spPr>
      </p:pic>
      <p:sp>
        <p:nvSpPr>
          <p:cNvPr id="4" name="Text Placeholder 3">
            <a:extLst>
              <a:ext uri="{FF2B5EF4-FFF2-40B4-BE49-F238E27FC236}">
                <a16:creationId xmlns:a16="http://schemas.microsoft.com/office/drawing/2014/main" id="{C346698D-7280-4991-9559-183BB44E0944}"/>
              </a:ext>
            </a:extLst>
          </p:cNvPr>
          <p:cNvSpPr>
            <a:spLocks noGrp="1"/>
          </p:cNvSpPr>
          <p:nvPr>
            <p:ph type="body" sz="half" idx="2"/>
          </p:nvPr>
        </p:nvSpPr>
        <p:spPr>
          <a:xfrm>
            <a:off x="1295399" y="3255432"/>
            <a:ext cx="9262730" cy="2561168"/>
          </a:xfrm>
        </p:spPr>
        <p:txBody>
          <a:bodyPr/>
          <a:lstStyle/>
          <a:p>
            <a:pPr algn="l"/>
            <a:r>
              <a:rPr lang="en-US" dirty="0"/>
              <a:t>Airline which is an aviation company must play a great role in improving their customer satisfaction and overall performance retention. Due to high rate in competition in the airline industry, an airline company must effectively assess and improve their services to meet traveler’s expectations. The rapid growth in data analytics has enabled us to analyze large response of ratings from  customer's feedback and has made known the key drivers of satisfactions and highest of all to navigate how to put in place strategies to retain customer and improve service quality.</a:t>
            </a:r>
          </a:p>
        </p:txBody>
      </p:sp>
    </p:spTree>
    <p:extLst>
      <p:ext uri="{BB962C8B-B14F-4D97-AF65-F5344CB8AC3E}">
        <p14:creationId xmlns:p14="http://schemas.microsoft.com/office/powerpoint/2010/main" val="1256428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61B36D-AF39-4876-95F5-A3C246E242B4}"/>
              </a:ext>
            </a:extLst>
          </p:cNvPr>
          <p:cNvSpPr>
            <a:spLocks noGrp="1"/>
          </p:cNvSpPr>
          <p:nvPr>
            <p:ph type="title" idx="4294967295"/>
          </p:nvPr>
        </p:nvSpPr>
        <p:spPr>
          <a:xfrm>
            <a:off x="705080" y="605929"/>
            <a:ext cx="10807546" cy="583893"/>
          </a:xfrm>
        </p:spPr>
        <p:txBody>
          <a:bodyPr>
            <a:normAutofit fontScale="90000"/>
          </a:bodyPr>
          <a:lstStyle/>
          <a:p>
            <a:r>
              <a:rPr lang="en-US" dirty="0"/>
              <a:t>METHODOLOGY</a:t>
            </a:r>
          </a:p>
        </p:txBody>
      </p:sp>
      <p:sp>
        <p:nvSpPr>
          <p:cNvPr id="6" name="Content Placeholder 5">
            <a:extLst>
              <a:ext uri="{FF2B5EF4-FFF2-40B4-BE49-F238E27FC236}">
                <a16:creationId xmlns:a16="http://schemas.microsoft.com/office/drawing/2014/main" id="{B33EC627-744E-4163-BCFD-E56B6B433B15}"/>
              </a:ext>
            </a:extLst>
          </p:cNvPr>
          <p:cNvSpPr>
            <a:spLocks noGrp="1"/>
          </p:cNvSpPr>
          <p:nvPr>
            <p:ph idx="4294967295"/>
          </p:nvPr>
        </p:nvSpPr>
        <p:spPr>
          <a:xfrm>
            <a:off x="705080" y="1189822"/>
            <a:ext cx="8896120" cy="4685517"/>
          </a:xfrm>
        </p:spPr>
        <p:txBody>
          <a:bodyPr>
            <a:normAutofit/>
          </a:bodyPr>
          <a:lstStyle/>
          <a:p>
            <a:r>
              <a:rPr lang="en-US" sz="1800" dirty="0"/>
              <a:t>DATE SOURCE: Kaggle</a:t>
            </a:r>
          </a:p>
          <a:p>
            <a:r>
              <a:rPr lang="en-US" sz="1800" dirty="0"/>
              <a:t>DATA CLEANING: Power query</a:t>
            </a:r>
          </a:p>
          <a:p>
            <a:r>
              <a:rPr lang="en-US" sz="1800" dirty="0"/>
              <a:t>DATA VISUALIZATION: </a:t>
            </a:r>
            <a:r>
              <a:rPr lang="en-US" sz="1800" dirty="0" err="1"/>
              <a:t>PowerBI</a:t>
            </a:r>
            <a:endParaRPr lang="en-US" sz="1800" dirty="0"/>
          </a:p>
          <a:p>
            <a:r>
              <a:rPr lang="en-US" sz="1800" dirty="0"/>
              <a:t>DOCUMENTATION: </a:t>
            </a:r>
            <a:r>
              <a:rPr lang="en-US" sz="1800" dirty="0" err="1"/>
              <a:t>Ms</a:t>
            </a:r>
            <a:r>
              <a:rPr lang="en-US" sz="1800" dirty="0"/>
              <a:t> Word</a:t>
            </a:r>
          </a:p>
          <a:p>
            <a:r>
              <a:rPr lang="en-US" sz="1800" dirty="0"/>
              <a:t>PROJECT PRESENTATION: </a:t>
            </a:r>
            <a:r>
              <a:rPr lang="en-US" sz="1800" dirty="0" err="1"/>
              <a:t>Ms</a:t>
            </a:r>
            <a:r>
              <a:rPr lang="en-US" sz="1800" dirty="0"/>
              <a:t> </a:t>
            </a:r>
            <a:r>
              <a:rPr lang="en-US" sz="1800" dirty="0" err="1"/>
              <a:t>Powerpoint</a:t>
            </a:r>
            <a:endParaRPr lang="en-US" sz="1800" dirty="0"/>
          </a:p>
        </p:txBody>
      </p:sp>
    </p:spTree>
    <p:extLst>
      <p:ext uri="{BB962C8B-B14F-4D97-AF65-F5344CB8AC3E}">
        <p14:creationId xmlns:p14="http://schemas.microsoft.com/office/powerpoint/2010/main" val="68746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CF34A0-B05E-47B2-83BF-E314892C5F63}"/>
              </a:ext>
            </a:extLst>
          </p:cNvPr>
          <p:cNvSpPr>
            <a:spLocks noGrp="1"/>
          </p:cNvSpPr>
          <p:nvPr>
            <p:ph type="title" idx="4294967295"/>
          </p:nvPr>
        </p:nvSpPr>
        <p:spPr>
          <a:xfrm>
            <a:off x="991519" y="716096"/>
            <a:ext cx="10399922" cy="826265"/>
          </a:xfrm>
        </p:spPr>
        <p:txBody>
          <a:bodyPr>
            <a:normAutofit/>
          </a:bodyPr>
          <a:lstStyle/>
          <a:p>
            <a:r>
              <a:rPr lang="en-US" sz="3200" dirty="0"/>
              <a:t>PROBLEM STATEMENT/OBJECTIVE</a:t>
            </a:r>
          </a:p>
        </p:txBody>
      </p:sp>
      <p:sp>
        <p:nvSpPr>
          <p:cNvPr id="5" name="Content Placeholder 4">
            <a:extLst>
              <a:ext uri="{FF2B5EF4-FFF2-40B4-BE49-F238E27FC236}">
                <a16:creationId xmlns:a16="http://schemas.microsoft.com/office/drawing/2014/main" id="{9EC8698A-7883-425E-8F29-8B8374F390D8}"/>
              </a:ext>
            </a:extLst>
          </p:cNvPr>
          <p:cNvSpPr>
            <a:spLocks noGrp="1"/>
          </p:cNvSpPr>
          <p:nvPr>
            <p:ph type="body" sz="half" idx="4294967295"/>
          </p:nvPr>
        </p:nvSpPr>
        <p:spPr>
          <a:xfrm>
            <a:off x="903384" y="1454227"/>
            <a:ext cx="10488058" cy="4421111"/>
          </a:xfrm>
        </p:spPr>
        <p:txBody>
          <a:bodyPr>
            <a:normAutofit/>
          </a:bodyPr>
          <a:lstStyle/>
          <a:p>
            <a:pPr marL="0" indent="0">
              <a:buNone/>
            </a:pPr>
            <a:r>
              <a:rPr lang="en-US" sz="1800" b="1" dirty="0"/>
              <a:t>PROBLEM STATEMENT</a:t>
            </a:r>
            <a:r>
              <a:rPr lang="en-US" sz="1800" dirty="0"/>
              <a:t>: Our airline has some ratio of disloyal customer that remains a challenge due to different expectations of travelers which the company intends to drive to the positive side . The company brought into account rating based on key satisfaction preferences. </a:t>
            </a:r>
          </a:p>
          <a:p>
            <a:pPr marL="0" indent="0">
              <a:buNone/>
            </a:pPr>
            <a:r>
              <a:rPr lang="en-US" sz="1800" dirty="0"/>
              <a:t>Key challenges include:</a:t>
            </a:r>
          </a:p>
          <a:p>
            <a:pPr>
              <a:buFont typeface="Arial" panose="020B0604020202020204" pitchFamily="34" charset="0"/>
              <a:buChar char="•"/>
            </a:pPr>
            <a:r>
              <a:rPr lang="en-US" sz="1800" dirty="0"/>
              <a:t>Analyzing the ratio of satisfied customers to unsatisfied/neutral customers</a:t>
            </a:r>
          </a:p>
          <a:p>
            <a:pPr>
              <a:buFont typeface="Arial" panose="020B0604020202020204" pitchFamily="34" charset="0"/>
              <a:buChar char="•"/>
            </a:pPr>
            <a:r>
              <a:rPr lang="en-US" sz="1800" dirty="0"/>
              <a:t>Identifying demographic factors such as gender and age</a:t>
            </a:r>
          </a:p>
          <a:p>
            <a:pPr>
              <a:buFont typeface="Arial" panose="020B0604020202020204" pitchFamily="34" charset="0"/>
              <a:buChar char="•"/>
            </a:pPr>
            <a:r>
              <a:rPr lang="en-US" sz="1800" dirty="0"/>
              <a:t>Assessing the count of customers across each class</a:t>
            </a:r>
          </a:p>
          <a:p>
            <a:pPr>
              <a:buFont typeface="Arial" panose="020B0604020202020204" pitchFamily="34" charset="0"/>
              <a:buChar char="•"/>
            </a:pPr>
            <a:r>
              <a:rPr lang="en-US" sz="1800" dirty="0"/>
              <a:t>Understanding a few reasons behind customer disloyalty</a:t>
            </a:r>
          </a:p>
          <a:p>
            <a:pPr marL="0" indent="0">
              <a:buNone/>
            </a:pPr>
            <a:r>
              <a:rPr lang="en-US" sz="1800" b="1" dirty="0"/>
              <a:t>OBJECTIVE</a:t>
            </a:r>
            <a:r>
              <a:rPr lang="en-US" sz="1800" dirty="0"/>
              <a:t> :After conducting an analysis through reviews to identify and address the reasons behind customer dissatisfaction, the objective is to identify how to improve operational efficiency such as delays in arrival and departure where the airline is failing to satisfy the passenger’s expectations. </a:t>
            </a:r>
          </a:p>
        </p:txBody>
      </p:sp>
    </p:spTree>
    <p:extLst>
      <p:ext uri="{BB962C8B-B14F-4D97-AF65-F5344CB8AC3E}">
        <p14:creationId xmlns:p14="http://schemas.microsoft.com/office/powerpoint/2010/main" val="1550313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EEC74-2405-4637-8515-EFD2CEE66FAE}"/>
              </a:ext>
            </a:extLst>
          </p:cNvPr>
          <p:cNvSpPr>
            <a:spLocks noGrp="1"/>
          </p:cNvSpPr>
          <p:nvPr>
            <p:ph type="title"/>
          </p:nvPr>
        </p:nvSpPr>
        <p:spPr>
          <a:xfrm>
            <a:off x="1295402" y="982133"/>
            <a:ext cx="9601196" cy="648364"/>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AF50DC08-2BFD-4DDD-86D6-3B92BAE17462}"/>
              </a:ext>
            </a:extLst>
          </p:cNvPr>
          <p:cNvSpPr>
            <a:spLocks noGrp="1"/>
          </p:cNvSpPr>
          <p:nvPr>
            <p:ph idx="1"/>
          </p:nvPr>
        </p:nvSpPr>
        <p:spPr>
          <a:xfrm>
            <a:off x="1295401" y="1630497"/>
            <a:ext cx="9601196" cy="4245371"/>
          </a:xfrm>
        </p:spPr>
        <p:txBody>
          <a:bodyPr/>
          <a:lstStyle/>
          <a:p>
            <a:endParaRPr lang="en-US" dirty="0"/>
          </a:p>
        </p:txBody>
      </p:sp>
    </p:spTree>
    <p:extLst>
      <p:ext uri="{BB962C8B-B14F-4D97-AF65-F5344CB8AC3E}">
        <p14:creationId xmlns:p14="http://schemas.microsoft.com/office/powerpoint/2010/main" val="2005266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D37C-9C05-4824-951E-4DD4B5F65650}"/>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814802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3945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17515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71</TotalTime>
  <Words>254</Words>
  <Application>Microsoft Office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 AIRLINE PASSENGER SATISFACTION</vt:lpstr>
      <vt:lpstr>INTRODUCTION</vt:lpstr>
      <vt:lpstr>METHODOLOGY</vt:lpstr>
      <vt:lpstr>PROBLEM STATEMENT/OBJECTIVE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ATORT AIRLINE PASSENGER SATISFACTION</dc:title>
  <dc:creator>mercy ajayi</dc:creator>
  <cp:lastModifiedBy>mercy ajayi</cp:lastModifiedBy>
  <cp:revision>3</cp:revision>
  <dcterms:created xsi:type="dcterms:W3CDTF">2025-01-28T21:53:00Z</dcterms:created>
  <dcterms:modified xsi:type="dcterms:W3CDTF">2025-01-31T21:52:18Z</dcterms:modified>
</cp:coreProperties>
</file>