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E9F0-897D-817A-9FAF-8A593FA3E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92F6-B4F1-8F79-759D-CC922B9F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2F49-651D-9649-2945-3C0CF68F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255A-F501-A26A-F01C-E159C306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5FE5-3A4B-CD33-5F93-1C744A6B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34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899E-7E4A-5692-CEE1-B3256E69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3E933-04D3-58F7-1E92-65AFE205E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A80E-57DC-4182-E705-15C69F28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08BD-508A-47D6-F32B-7E9758C3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0DBD-8CED-7FC6-7A33-2F7A8E5E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71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6062F-DF5C-25AF-433E-2E85F1EFB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D3D1-DC6F-CB42-1CE5-2989F5EB9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76EB-025B-CAFF-2413-EFD37901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40DB1-F34A-9880-39BA-45C2EC9A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4096-C0B7-BA59-93B1-4EFE3875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8A6B-F1C5-713A-3815-7D5EEFDA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3D-2795-050F-D9D6-E73CBA4D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D114C-A528-78F8-F7AF-FF5B45AB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E7C2C-6D8C-FEC5-2D54-49687E2C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16F2B-C489-4032-3448-DA027C71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5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FC37-4837-25FC-6928-63C6EE9C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4D1CC-9FF5-43B0-D0AE-72965A6B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5A8A-37BA-95C8-5EC5-D6F088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8A6D-B7D9-31ED-5F87-22EEBD85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DD80-E287-570A-EFFA-11DFBF5A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34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95-3237-3E75-4614-7DE1DE4F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7A80-BBA7-29F9-5E2B-1158FE30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D0295-3CAF-67BE-F0B1-55068D6B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FD044-1A53-10D3-FB7D-1E929A85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E869-CD1D-F7DA-5F80-2943B3B0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754C0-1764-2122-5258-9C0FC4E2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9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380C-59F8-C750-AC6E-AF16E6CF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00484-8C1D-8C8B-DBAB-00255CFC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D9373-109D-57A2-8438-560C786D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0A192-F3FB-E820-4EAC-43B42C1A1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3255D-C7AC-7CC8-FCE3-7DE8C1A69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F28EF-3423-2F6F-F0F9-5019A8A9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DA204-3061-420F-226C-62952CDE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2ACD7-3E9E-F09A-9254-40ED91C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2965-65F7-2867-91C4-1BB3A89C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24BCA-9E10-C627-03F3-F5C7846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45D7C-5D8D-0772-2A57-43B910C8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47C20-35CC-E46E-F9BC-CB7422C6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4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E0FBF-56E6-AECD-B3B6-45FDC9D0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33F3B-D20E-48C7-4029-73C26534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9583E-708F-FDEA-B757-AA1ABAEB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4D4B-8465-691D-DF80-A815571A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7A2-DCCD-8606-FF5F-56EFDC52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64463-1C86-77C0-C2FA-76FE441C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3B38B-CD7F-2457-040B-BB6D50D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3293-1BF0-0EF4-2357-B39FDDB4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C2F8-09AE-AF08-666F-1AA7E77D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0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E562-2E66-5D58-FBF7-A3F52351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D6C4-331F-FB8B-FFC4-1A85F1FEF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A683E-F902-B8DD-E9C8-D8203D08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4E5D1-2DDB-BB30-9733-50099DE2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6CAC-7ADE-3567-91EA-B7A0298C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B6E3-4900-3BF9-1BCF-DAB5776C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A352F-A4E3-D76C-4AA5-64898B02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EB591-5CB3-B93E-C311-217AA6CE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FFA3-21D2-DE3C-3075-E2478418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7F04-2AA9-4E12-8E44-F82E92AB5CC5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8438-1BA6-F3D0-2EE2-EAB716B08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9CFE-9D37-0CCA-08D7-57659A9A8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0986-E942-47DB-AFEB-F7A57366F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6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	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Hello, My name is Ajay Joshi. I am Frontend developer. Recently I have completed course of React </a:t>
            </a:r>
            <a:r>
              <a:rPr lang="en-US" sz="1800" dirty="0" err="1"/>
              <a:t>js</a:t>
            </a:r>
            <a:r>
              <a:rPr lang="en-US" sz="1800" dirty="0"/>
              <a:t> from Tops technologies. Also I have completed my B.com from Shree Narayana college of commerce. I am from </a:t>
            </a:r>
            <a:r>
              <a:rPr lang="en-US" sz="1800" dirty="0" err="1"/>
              <a:t>Shreenathji</a:t>
            </a:r>
            <a:r>
              <a:rPr lang="en-US" sz="1800" dirty="0"/>
              <a:t> </a:t>
            </a:r>
            <a:r>
              <a:rPr lang="en-US" sz="1800" dirty="0" err="1"/>
              <a:t>Nathdwara</a:t>
            </a:r>
            <a:r>
              <a:rPr lang="en-US" sz="1800" dirty="0"/>
              <a:t> Rajasthan and we are 5 members in family. I have 1.5 years of experience in </a:t>
            </a:r>
            <a:r>
              <a:rPr lang="en-US" sz="1800" dirty="0" err="1"/>
              <a:t>Prayosha</a:t>
            </a:r>
            <a:r>
              <a:rPr lang="en-US" sz="1800" dirty="0"/>
              <a:t> foods services </a:t>
            </a:r>
            <a:r>
              <a:rPr lang="en-US" sz="1800" dirty="0" err="1"/>
              <a:t>pvt</a:t>
            </a:r>
            <a:r>
              <a:rPr lang="en-US" sz="1800" dirty="0"/>
              <a:t> ltd as a Web designer. Apart from that I like watching cricket. That's about me thank you.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5360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hire you?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You should hire me because I am responsible and committed to delivering high-quality results for any tasks assigned to me. I am eager to learn new things and continuously improve my skills. With the relevant skillset and qualifications for the desired position, I am well-prepared to contribute effectively and add value to your team.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5284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9D120D5-5763-2546-6DC2-4FCE6F7BBA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 b="1035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280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8888-7CB8-3E27-0F67-669916E7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your 5 likes and dislikes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47CB-2813-3C52-462F-BF2CBB8C08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5 Likes</a:t>
            </a:r>
          </a:p>
          <a:p>
            <a:r>
              <a:rPr lang="en-US" sz="1800" dirty="0"/>
              <a:t>Honest People</a:t>
            </a:r>
          </a:p>
          <a:p>
            <a:r>
              <a:rPr lang="en-US" sz="1800" dirty="0"/>
              <a:t>Supportive person</a:t>
            </a:r>
          </a:p>
          <a:p>
            <a:r>
              <a:rPr lang="en-US" sz="1800" dirty="0"/>
              <a:t>Comedy movies</a:t>
            </a:r>
          </a:p>
          <a:p>
            <a:r>
              <a:rPr lang="en-US" sz="1800" dirty="0"/>
              <a:t>Red color</a:t>
            </a:r>
          </a:p>
          <a:p>
            <a:r>
              <a:rPr lang="en-US" sz="1800" dirty="0"/>
              <a:t>Travelling to beach, temples</a:t>
            </a:r>
          </a:p>
          <a:p>
            <a:r>
              <a:rPr lang="en-US" sz="1800" dirty="0"/>
              <a:t>Travelling by self drive (car)</a:t>
            </a:r>
          </a:p>
          <a:p>
            <a:r>
              <a:rPr lang="en-US" sz="1800" dirty="0"/>
              <a:t>Watching Cricket</a:t>
            </a:r>
          </a:p>
          <a:p>
            <a:r>
              <a:rPr lang="en-US" sz="1800" dirty="0"/>
              <a:t>Hanging out with friends, spending time with family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CD7B-DAA7-7E37-8E45-407F1EEA9E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5 Dislikes</a:t>
            </a:r>
          </a:p>
          <a:p>
            <a:r>
              <a:rPr lang="en-US" sz="1800" dirty="0"/>
              <a:t>Crowded place</a:t>
            </a:r>
          </a:p>
          <a:p>
            <a:r>
              <a:rPr lang="en-US" sz="1800" dirty="0" err="1"/>
              <a:t>Oversmart</a:t>
            </a:r>
            <a:r>
              <a:rPr lang="en-US" sz="1800" dirty="0"/>
              <a:t> people</a:t>
            </a:r>
          </a:p>
          <a:p>
            <a:r>
              <a:rPr lang="en-US" sz="1800" dirty="0"/>
              <a:t>Horror movies</a:t>
            </a:r>
          </a:p>
          <a:p>
            <a:r>
              <a:rPr lang="en-US" sz="1800" dirty="0"/>
              <a:t>Yellow color	</a:t>
            </a:r>
          </a:p>
          <a:p>
            <a:r>
              <a:rPr lang="en-US" sz="1800" dirty="0"/>
              <a:t>Travelling by bus or train</a:t>
            </a:r>
          </a:p>
          <a:p>
            <a:r>
              <a:rPr lang="en-US" sz="1800" dirty="0"/>
              <a:t>Chinese food</a:t>
            </a:r>
          </a:p>
          <a:p>
            <a:r>
              <a:rPr lang="en-US" sz="1800" dirty="0"/>
              <a:t>Alone time</a:t>
            </a:r>
          </a:p>
          <a:p>
            <a:r>
              <a:rPr lang="en-US" sz="1800" dirty="0"/>
              <a:t>Weather - Summer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444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8888-7CB8-3E27-0F67-669916E7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 me your Strength &amp; Weakness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47CB-2813-3C52-462F-BF2CBB8C08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Strength	</a:t>
            </a:r>
          </a:p>
          <a:p>
            <a:r>
              <a:rPr lang="en-US" sz="1800" dirty="0"/>
              <a:t>Responsible	</a:t>
            </a:r>
          </a:p>
          <a:p>
            <a:r>
              <a:rPr lang="en-US" sz="1800" dirty="0"/>
              <a:t>Hardworking</a:t>
            </a:r>
          </a:p>
          <a:p>
            <a:r>
              <a:rPr lang="en-US" sz="1800" dirty="0"/>
              <a:t>Time Management</a:t>
            </a:r>
          </a:p>
          <a:p>
            <a:r>
              <a:rPr lang="en-US" sz="1800" dirty="0"/>
              <a:t>Learning new things	</a:t>
            </a:r>
          </a:p>
          <a:p>
            <a:r>
              <a:rPr lang="en-US" sz="1800" dirty="0"/>
              <a:t>Consistency</a:t>
            </a:r>
          </a:p>
          <a:p>
            <a:r>
              <a:rPr lang="en-US" sz="1800" dirty="0"/>
              <a:t>Honesty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CD7B-DAA7-7E37-8E45-407F1EEA9E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Weakness</a:t>
            </a:r>
            <a:r>
              <a:rPr lang="en-US" sz="1800" dirty="0"/>
              <a:t>	</a:t>
            </a:r>
          </a:p>
          <a:p>
            <a:r>
              <a:rPr lang="en-US" sz="1800" dirty="0"/>
              <a:t>Difficulty in saying no</a:t>
            </a:r>
          </a:p>
        </p:txBody>
      </p:sp>
    </p:spTree>
    <p:extLst>
      <p:ext uri="{BB962C8B-B14F-4D97-AF65-F5344CB8AC3E}">
        <p14:creationId xmlns:p14="http://schemas.microsoft.com/office/powerpoint/2010/main" val="201130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8888-7CB8-3E27-0F67-669916E7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Hobbies, Interest &amp; Leisure Activities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47CB-2813-3C52-462F-BF2CBB8C0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5793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Hobbies	</a:t>
            </a:r>
          </a:p>
          <a:p>
            <a:r>
              <a:rPr lang="en-US" sz="1800" dirty="0"/>
              <a:t>Playing Cricket		</a:t>
            </a:r>
          </a:p>
          <a:p>
            <a:r>
              <a:rPr lang="en-US" sz="1800" dirty="0"/>
              <a:t>Learning new things</a:t>
            </a:r>
          </a:p>
          <a:p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CD7B-DAA7-7E37-8E45-407F1EEA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6139" y="1825625"/>
            <a:ext cx="325793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Interest	</a:t>
            </a:r>
          </a:p>
          <a:p>
            <a:r>
              <a:rPr lang="en-US" sz="1800" dirty="0"/>
              <a:t>Playing game	</a:t>
            </a:r>
          </a:p>
          <a:p>
            <a:r>
              <a:rPr lang="en-US" sz="1800" dirty="0"/>
              <a:t>Travelling by self drive (car)</a:t>
            </a:r>
          </a:p>
          <a:p>
            <a:r>
              <a:rPr lang="en-US" sz="1800" dirty="0"/>
              <a:t>Music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C29C8F2-DFAB-7CFE-BB43-A7CAB8722E54}"/>
              </a:ext>
            </a:extLst>
          </p:cNvPr>
          <p:cNvSpPr txBox="1">
            <a:spLocks/>
          </p:cNvSpPr>
          <p:nvPr/>
        </p:nvSpPr>
        <p:spPr>
          <a:xfrm>
            <a:off x="7354078" y="1825625"/>
            <a:ext cx="3603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Leisure Activities</a:t>
            </a:r>
          </a:p>
          <a:p>
            <a:r>
              <a:rPr lang="en-US" sz="1800" dirty="0"/>
              <a:t>Watching Movies</a:t>
            </a:r>
          </a:p>
          <a:p>
            <a:r>
              <a:rPr lang="en-US" sz="1800" dirty="0"/>
              <a:t>Internet surfing</a:t>
            </a:r>
          </a:p>
          <a:p>
            <a:r>
              <a:rPr lang="en-US" sz="1800" dirty="0"/>
              <a:t>Hanging out with friends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234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your </a:t>
            </a:r>
            <a:r>
              <a:rPr lang="en-US" dirty="0" err="1"/>
              <a:t>Favourite</a:t>
            </a:r>
            <a:r>
              <a:rPr lang="en-US" dirty="0"/>
              <a:t> place and why?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Sabarmati Riverfront, A beautifully developed area along the Sabarmati River, Ideal for walks, cycling and enjoying the scenic views. It also host various events and activities.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02050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you Interested in IT field?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I’m interested in the IT field because it’s exciting and constantly evolving. It allows me to solve problems, create new things, and work with cutting-edge technology. Also many of my friends are in this field and working on different languages. My another reason behind in it field is to grow the career.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3675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inspires you?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Comedy shows, motivational movies, food, a cup of tea and hanging out with family and friends inspires me.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336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see yourself after 5 years?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five years, I see myself as an experienced React JS frontend developer, working on exciting projects and creating great user interfaces. I want to be skilled at using React and other tools to build efficient and interactive websites. I hope to take on more responsibilities, like leading a team and helping others learn. I also look forward to staying updated with new technologies and continuing to grow in my career.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4198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C9228B-D9FD-2E1C-7207-5CC7AE2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handle work pressure?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7F47A5-3920-606A-BD28-9808DB86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181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handling work pressure, I keep patience by staying calm and focused. I find that taking short breaks, like enjoying a cup of tea, helps me relax and recharge. To manage my tasks effectively, I divide the assigned work into smaller, manageable parts and tackle them one at a time. This approach helps me stay organized and reduces stress, allowing me to handle pressure more efficiently.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5062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579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Self Intro </vt:lpstr>
      <vt:lpstr>Tell me your 5 likes and dislikes</vt:lpstr>
      <vt:lpstr>Tell me your Strength &amp; Weakness</vt:lpstr>
      <vt:lpstr>Hobbies, Interest &amp; Leisure Activities</vt:lpstr>
      <vt:lpstr>Which is your Favourite place and why?</vt:lpstr>
      <vt:lpstr>Why are you Interested in IT field?</vt:lpstr>
      <vt:lpstr>What inspires you?</vt:lpstr>
      <vt:lpstr>Where do you see yourself after 5 years?</vt:lpstr>
      <vt:lpstr>How do you handle work pressure?</vt:lpstr>
      <vt:lpstr>Why should I hire you?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Joshi</dc:creator>
  <cp:lastModifiedBy>Ajay Joshi</cp:lastModifiedBy>
  <cp:revision>13</cp:revision>
  <dcterms:created xsi:type="dcterms:W3CDTF">2024-07-12T14:03:27Z</dcterms:created>
  <dcterms:modified xsi:type="dcterms:W3CDTF">2024-07-31T17:47:15Z</dcterms:modified>
</cp:coreProperties>
</file>