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0820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a:t>
            </a:r>
            <a:r>
              <a:rPr b="1" dirty="0" sz="2000" lang="en-US">
                <a:solidFill>
                  <a:schemeClr val="accent1">
                    <a:lumMod val="75000"/>
                  </a:schemeClr>
                </a:solidFill>
                <a:latin typeface="Arial" pitchFamily="34" charset="0"/>
                <a:cs typeface="Arial" pitchFamily="34" charset="0"/>
              </a:rPr>
              <a:t>-</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j</a:t>
            </a:r>
            <a:r>
              <a:rPr b="1" dirty="0" sz="2000" lang="en-US">
                <a:solidFill>
                  <a:schemeClr val="accent1">
                    <a:lumMod val="75000"/>
                  </a:schemeClr>
                </a:solidFill>
                <a:latin typeface="Arial" pitchFamily="34" charset="0"/>
                <a:cs typeface="Arial" pitchFamily="34" charset="0"/>
              </a:rPr>
              <a:t>a</a:t>
            </a:r>
            <a:r>
              <a:rPr b="1" dirty="0" sz="2000" lang="en-US">
                <a:solidFill>
                  <a:schemeClr val="accent1">
                    <a:lumMod val="75000"/>
                  </a:schemeClr>
                </a:solidFill>
                <a:latin typeface="Arial" pitchFamily="34" charset="0"/>
                <a:cs typeface="Arial" pitchFamily="34" charset="0"/>
              </a:rPr>
              <a:t>y</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J</a:t>
            </a:r>
            <a:r>
              <a:rPr b="1" dirty="0" sz="2000" lang="en-US">
                <a:solidFill>
                  <a:schemeClr val="accent1">
                    <a:lumMod val="75000"/>
                  </a:schemeClr>
                </a:solidFill>
                <a:latin typeface="Arial" pitchFamily="34" charset="0"/>
                <a:cs typeface="Arial" pitchFamily="34" charset="0"/>
              </a:rPr>
              <a:t>u</a:t>
            </a:r>
            <a:r>
              <a:rPr b="1" dirty="0" sz="2000" lang="en-US">
                <a:solidFill>
                  <a:schemeClr val="accent1">
                    <a:lumMod val="75000"/>
                  </a:schemeClr>
                </a:solidFill>
                <a:latin typeface="Arial" pitchFamily="34" charset="0"/>
                <a:cs typeface="Arial" pitchFamily="34" charset="0"/>
              </a:rPr>
              <a:t>d</a:t>
            </a:r>
            <a:r>
              <a:rPr b="1" dirty="0" sz="2000" lang="en-US">
                <a:solidFill>
                  <a:schemeClr val="accent1">
                    <a:lumMod val="75000"/>
                  </a:schemeClr>
                </a:solidFill>
                <a:latin typeface="Arial" pitchFamily="34" charset="0"/>
                <a:cs typeface="Arial" pitchFamily="34" charset="0"/>
              </a:rPr>
              <a:t>u</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S</a:t>
            </a:r>
            <a:endParaRPr altLang="en-US" lang="zh-CN"/>
          </a:p>
          <a:p>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T</a:t>
            </a:r>
            <a:endParaRPr altLang="en-US" lang="zh-CN"/>
          </a:p>
          <a:p>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D</a:t>
            </a:r>
            <a:r>
              <a:rPr altLang="en-US" b="1" dirty="0" sz="2000" lang="en-US">
                <a:solidFill>
                  <a:schemeClr val="accent1">
                    <a:lumMod val="75000"/>
                  </a:schemeClr>
                </a:solidFill>
                <a:latin typeface="Arial" pitchFamily="34" charset="0"/>
                <a:cs typeface="Arial" pitchFamily="34" charset="0"/>
              </a:rPr>
              <a:t>M</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a:cs typeface="Arial"/>
              </a:rPr>
              <a:t>College of Engineering</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936061"/>
            <a:ext cx="12240071" cy="4206750"/>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2021-05-25T18:50:10Z</dcterms:created>
  <dcterms:modified xsi:type="dcterms:W3CDTF">2024-04-04T16:59:48Z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1ec22c1b3f064901a168c66e74c044ac</vt:lpwstr>
  </property>
</Properties>
</file>