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1F75B-7951-4D6D-9716-120999D14C9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877C-4235-4722-8736-36EA1B9D7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877C-4235-4722-8736-36EA1B9D7F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d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>
              <a:buNone/>
            </a:pPr>
            <a:r>
              <a:rPr lang="en-US" dirty="0" smtClean="0"/>
              <a:t>       Creating an Array</a:t>
            </a:r>
          </a:p>
          <a:p>
            <a:pPr>
              <a:buNone/>
            </a:pPr>
            <a:r>
              <a:rPr lang="en-US" dirty="0" smtClean="0"/>
              <a:t>       One-dimensional &amp; Two dimensional Arrays</a:t>
            </a:r>
          </a:p>
          <a:p>
            <a:pPr>
              <a:buNone/>
            </a:pPr>
            <a:r>
              <a:rPr lang="en-US" dirty="0" smtClean="0"/>
              <a:t>        String Arrays and Methods</a:t>
            </a:r>
          </a:p>
          <a:p>
            <a:r>
              <a:rPr lang="en-US" dirty="0" smtClean="0"/>
              <a:t>String Classes and String Buffer Classes</a:t>
            </a:r>
          </a:p>
          <a:p>
            <a:r>
              <a:rPr lang="en-US" dirty="0" smtClean="0"/>
              <a:t>Wrapper Classes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1371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StringBuffer</a:t>
            </a:r>
            <a:r>
              <a:rPr lang="en-US" b="1" u="sng" dirty="0" smtClean="0"/>
              <a:t> Class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While String creates strings of fixed length, </a:t>
            </a:r>
            <a:r>
              <a:rPr lang="en-US" dirty="0" err="1" smtClean="0"/>
              <a:t>StringBuffer</a:t>
            </a:r>
            <a:r>
              <a:rPr lang="en-US" dirty="0" smtClean="0"/>
              <a:t> creates strings of flexible length that can be modified in terms of both length and content. </a:t>
            </a:r>
          </a:p>
          <a:p>
            <a:pPr algn="just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17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 err="1" smtClean="0"/>
                        <a:t>StringBuffer</a:t>
                      </a:r>
                      <a:r>
                        <a:rPr lang="en-US" b="0" u="sng" dirty="0" smtClean="0"/>
                        <a:t> Methods</a:t>
                      </a:r>
                      <a:endParaRPr lang="en-US" b="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S1.setCharAt(n, ’x’)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S1.append(S2)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S1.insert(n,S2)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S1.setLength(n)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Wrapper Classes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Wrapper classes are used to convert the primitive data types into objects.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Converting primitive data types to objects: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Integer </a:t>
            </a:r>
            <a:r>
              <a:rPr lang="en-US" dirty="0" err="1" smtClean="0"/>
              <a:t>Intval</a:t>
            </a:r>
            <a:r>
              <a:rPr lang="en-US" dirty="0" smtClean="0"/>
              <a:t> = new Integer(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Float </a:t>
            </a:r>
            <a:r>
              <a:rPr lang="en-US" dirty="0" err="1" smtClean="0"/>
              <a:t>FloatVal</a:t>
            </a:r>
            <a:r>
              <a:rPr lang="en-US" dirty="0" smtClean="0"/>
              <a:t> = new Float(f);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Converting objects to primitive data types: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Intval.intValue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float f = </a:t>
            </a:r>
            <a:r>
              <a:rPr lang="en-US" dirty="0" err="1" smtClean="0"/>
              <a:t>FloatVal.floatValue</a:t>
            </a:r>
            <a:r>
              <a:rPr lang="en-US" dirty="0" smtClean="0"/>
              <a:t>();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Arrays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array is a collection of elements having similar data type. The elements in the arrays are stored in contiguous memory locations. A particular value of the array is indicated by writing a number called index number or subscript in brackets after the array name.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Creating an Array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 of arrays involves three steps:</a:t>
            </a:r>
          </a:p>
          <a:p>
            <a:pPr marL="514350" indent="-514350">
              <a:buAutoNum type="arabicPeriod"/>
            </a:pPr>
            <a:r>
              <a:rPr lang="en-US" dirty="0" smtClean="0"/>
              <a:t>Declaring the array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Creating memory locations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Putting values into the memory locations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r>
              <a:rPr lang="en-US" b="1" u="sng" dirty="0" smtClean="0"/>
              <a:t>Declaration of Arrays:</a:t>
            </a:r>
          </a:p>
          <a:p>
            <a:pPr marL="514350" indent="-514350">
              <a:buNone/>
            </a:pPr>
            <a:r>
              <a:rPr lang="en-US" dirty="0" smtClean="0"/>
              <a:t>                   type </a:t>
            </a:r>
            <a:r>
              <a:rPr lang="en-US" dirty="0" err="1" smtClean="0"/>
              <a:t>arrayname</a:t>
            </a:r>
            <a:r>
              <a:rPr lang="en-US" dirty="0" smtClean="0"/>
              <a:t>[];</a:t>
            </a:r>
          </a:p>
          <a:p>
            <a:pPr marL="514350" indent="-514350">
              <a:buNone/>
            </a:pPr>
            <a:r>
              <a:rPr lang="en-US" dirty="0" smtClean="0"/>
              <a:t>   or             type[]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Creation of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allows us to create arrays using new operator.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arrayname</a:t>
            </a:r>
            <a:r>
              <a:rPr lang="en-US" dirty="0" smtClean="0"/>
              <a:t> = new type[size];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Initialization of Arrays:</a:t>
            </a:r>
          </a:p>
          <a:p>
            <a:pPr>
              <a:buNone/>
            </a:pPr>
            <a:r>
              <a:rPr lang="en-US" dirty="0" smtClean="0"/>
              <a:t>                   Putting values into array is known as initialization.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arrayname</a:t>
            </a:r>
            <a:r>
              <a:rPr lang="en-US" dirty="0" smtClean="0"/>
              <a:t>[subscript]=value;</a:t>
            </a:r>
          </a:p>
          <a:p>
            <a:pPr>
              <a:buNone/>
            </a:pPr>
            <a:r>
              <a:rPr lang="en-US" dirty="0" smtClean="0"/>
              <a:t>      or       type </a:t>
            </a:r>
            <a:r>
              <a:rPr lang="en-US" dirty="0" err="1" smtClean="0"/>
              <a:t>arrayname</a:t>
            </a:r>
            <a:r>
              <a:rPr lang="en-US" dirty="0" smtClean="0"/>
              <a:t>[]={ list of values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Array Length:</a:t>
            </a:r>
          </a:p>
          <a:p>
            <a:pPr>
              <a:buNone/>
            </a:pPr>
            <a:r>
              <a:rPr lang="en-US" dirty="0" smtClean="0"/>
              <a:t>                 We can obtain the length of the array A using: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A.length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Two-Dimensional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Two-dimensional arrays are also known as matrices.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[][];</a:t>
            </a:r>
          </a:p>
          <a:p>
            <a:pPr>
              <a:buNone/>
            </a:pPr>
            <a:r>
              <a:rPr lang="en-US" dirty="0" smtClean="0"/>
              <a:t>    or          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myArray</a:t>
            </a:r>
            <a:r>
              <a:rPr lang="en-US" dirty="0" smtClean="0"/>
              <a:t>;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u="sng" dirty="0" smtClean="0"/>
              <a:t>Initialize: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table[][]={{0,0,0},{1,1,1}};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u="sng" smtClean="0">
                <a:latin typeface="Algerian" pitchFamily="82" charset="0"/>
              </a:rPr>
              <a:t>Strings</a:t>
            </a:r>
            <a:endParaRPr lang="en-US" sz="4400" u="sng" dirty="0">
              <a:latin typeface="Algerian" pitchFamily="82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Strings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String is basically the sequence of characters. The easiest way to represent a sequence of characters in Java is by using a character array. </a:t>
            </a:r>
          </a:p>
          <a:p>
            <a:pPr>
              <a:buNone/>
            </a:pPr>
            <a:r>
              <a:rPr lang="en-US" dirty="0" smtClean="0"/>
              <a:t>            char </a:t>
            </a:r>
            <a:r>
              <a:rPr lang="en-US" dirty="0" err="1" smtClean="0"/>
              <a:t>chararray</a:t>
            </a:r>
            <a:r>
              <a:rPr lang="en-US" dirty="0" smtClean="0"/>
              <a:t>[]=new char[4];</a:t>
            </a:r>
          </a:p>
          <a:p>
            <a:r>
              <a:rPr lang="en-US" b="1" u="sng" dirty="0" smtClean="0"/>
              <a:t>Syntax for declaring Strings:</a:t>
            </a:r>
          </a:p>
          <a:p>
            <a:pPr>
              <a:buNone/>
            </a:pPr>
            <a:r>
              <a:rPr lang="en-US" dirty="0" smtClean="0"/>
              <a:t>                 String </a:t>
            </a:r>
            <a:r>
              <a:rPr lang="en-US" dirty="0" err="1" smtClean="0"/>
              <a:t>StringName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StringName</a:t>
            </a:r>
            <a:r>
              <a:rPr lang="en-US" dirty="0" smtClean="0"/>
              <a:t> = new String(“string”);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String </a:t>
            </a:r>
            <a:r>
              <a:rPr lang="en-US" dirty="0" err="1" smtClean="0"/>
              <a:t>StringName</a:t>
            </a:r>
            <a:r>
              <a:rPr lang="en-US" dirty="0" smtClean="0"/>
              <a:t> = new String(“string”);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StringName.length</a:t>
            </a:r>
            <a:r>
              <a:rPr lang="en-US" b="1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String Arrays &amp;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 arrays can be created as:</a:t>
            </a:r>
          </a:p>
          <a:p>
            <a:pPr>
              <a:buNone/>
            </a:pPr>
            <a:r>
              <a:rPr lang="en-US" dirty="0" smtClean="0"/>
              <a:t>           String </a:t>
            </a:r>
            <a:r>
              <a:rPr lang="en-US" dirty="0" err="1" smtClean="0"/>
              <a:t>itemarray</a:t>
            </a:r>
            <a:r>
              <a:rPr lang="en-US" dirty="0" smtClean="0"/>
              <a:t>[]=new String[3];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667000"/>
          <a:ext cx="64008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String Methods</a:t>
                      </a:r>
                      <a:endParaRPr lang="en-US" u="sng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S2=S1.toLowerCase();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S2=S1.toUpperCase();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S2=S1.replace(‘x’, ‘y’);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S2=S1.trim();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S1.equals(S2);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S1.Length();</a:t>
                      </a:r>
                      <a:endParaRPr lang="en-US" dirty="0"/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S1.CharAt(n);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409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Slide 1</vt:lpstr>
      <vt:lpstr>Arrays</vt:lpstr>
      <vt:lpstr>Arrays</vt:lpstr>
      <vt:lpstr>Creating an Array</vt:lpstr>
      <vt:lpstr>Creation of Arrays</vt:lpstr>
      <vt:lpstr>Two-Dimensional Arrays</vt:lpstr>
      <vt:lpstr>Strings</vt:lpstr>
      <vt:lpstr>Strings</vt:lpstr>
      <vt:lpstr>String Arrays &amp; Methods</vt:lpstr>
      <vt:lpstr>StringBuffer Class</vt:lpstr>
      <vt:lpstr>Wrapper Classes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</dc:title>
  <dc:creator>hcl</dc:creator>
  <cp:lastModifiedBy>Girish</cp:lastModifiedBy>
  <cp:revision>39</cp:revision>
  <dcterms:created xsi:type="dcterms:W3CDTF">2006-08-16T00:00:00Z</dcterms:created>
  <dcterms:modified xsi:type="dcterms:W3CDTF">2022-02-07T03:44:59Z</dcterms:modified>
</cp:coreProperties>
</file>