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72" r:id="rId2"/>
    <p:sldId id="273" r:id="rId3"/>
    <p:sldId id="275" r:id="rId4"/>
    <p:sldId id="276" r:id="rId5"/>
    <p:sldId id="292" r:id="rId6"/>
    <p:sldId id="277" r:id="rId7"/>
    <p:sldId id="278" r:id="rId8"/>
    <p:sldId id="279" r:id="rId9"/>
    <p:sldId id="294" r:id="rId10"/>
    <p:sldId id="295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96" r:id="rId19"/>
    <p:sldId id="297" r:id="rId20"/>
    <p:sldId id="298" r:id="rId21"/>
    <p:sldId id="29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00EB5-8211-4F2C-82EB-A4BDE6E0E67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14C61-69A0-4FDC-98D8-8F8FB91D8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105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pull dir="r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7851648" cy="1828800"/>
          </a:xfrm>
        </p:spPr>
        <p:txBody>
          <a:bodyPr/>
          <a:lstStyle/>
          <a:p>
            <a:pPr algn="ctr"/>
            <a:r>
              <a:rPr lang="en-US" sz="6000" u="sng" dirty="0" smtClean="0">
                <a:latin typeface="Lucida Handwriting" pitchFamily="66" charset="0"/>
              </a:rPr>
              <a:t>Operators</a:t>
            </a:r>
            <a:endParaRPr lang="en-US" sz="6000" u="sng" dirty="0">
              <a:latin typeface="Lucida Handwriting" pitchFamily="66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Types of Loop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580"/>
              </a:spcBef>
              <a:defRPr/>
            </a:pPr>
            <a:r>
              <a:rPr lang="en-US" dirty="0" smtClean="0"/>
              <a:t>for – Loop</a:t>
            </a:r>
          </a:p>
          <a:p>
            <a:pPr>
              <a:spcBef>
                <a:spcPts val="580"/>
              </a:spcBef>
              <a:defRPr/>
            </a:pPr>
            <a:r>
              <a:rPr lang="en-US" dirty="0" smtClean="0"/>
              <a:t>while- Loop</a:t>
            </a:r>
          </a:p>
          <a:p>
            <a:pPr>
              <a:spcBef>
                <a:spcPts val="580"/>
              </a:spcBef>
              <a:defRPr/>
            </a:pPr>
            <a:r>
              <a:rPr lang="en-US" dirty="0" smtClean="0"/>
              <a:t>do-while – Loop</a:t>
            </a:r>
          </a:p>
          <a:p>
            <a:pPr algn="just">
              <a:spcBef>
                <a:spcPts val="580"/>
              </a:spcBef>
              <a:defRPr/>
            </a:pPr>
            <a:r>
              <a:rPr lang="en-US" b="1" u="sng" dirty="0" smtClean="0">
                <a:solidFill>
                  <a:srgbClr val="CC3300"/>
                </a:solidFill>
              </a:rPr>
              <a:t>For- Loop: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It initialize first, then test the condition, then execute statement from body of loop , and then execute update expression.</a:t>
            </a:r>
            <a:endParaRPr lang="en-US" b="1" u="sng" dirty="0" smtClean="0"/>
          </a:p>
          <a:p>
            <a:pPr>
              <a:spcBef>
                <a:spcPts val="580"/>
              </a:spcBef>
              <a:buNone/>
              <a:defRPr/>
            </a:pPr>
            <a:r>
              <a:rPr lang="en-US" b="1" dirty="0" smtClean="0"/>
              <a:t>    </a:t>
            </a:r>
            <a:r>
              <a:rPr lang="en-US" b="1" u="sng" dirty="0" smtClean="0">
                <a:solidFill>
                  <a:srgbClr val="CC3300"/>
                </a:solidFill>
              </a:rPr>
              <a:t>Syntax: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   for(Initialization exp; Test exp; Update exp)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  {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    Body of loop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    Statements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  }</a:t>
            </a:r>
          </a:p>
          <a:p>
            <a:pPr>
              <a:spcBef>
                <a:spcPts val="580"/>
              </a:spcBef>
              <a:defRPr/>
            </a:pPr>
            <a:endParaRPr lang="en-US" b="1" dirty="0" smtClean="0"/>
          </a:p>
          <a:p>
            <a:pPr>
              <a:spcBef>
                <a:spcPts val="580"/>
              </a:spcBef>
              <a:defRPr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ops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85794"/>
            <a:ext cx="6324600" cy="498157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Boolean_expression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// </a:t>
            </a:r>
            <a:r>
              <a:rPr lang="en-US" dirty="0" smtClean="0"/>
              <a:t>Statements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9698" name="Picture 2" descr="Java While Lo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428736"/>
            <a:ext cx="2505075" cy="3848101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30937" t="24167" r="46094" b="21666"/>
          <a:stretch>
            <a:fillRect/>
          </a:stretch>
        </p:blipFill>
        <p:spPr bwMode="auto">
          <a:xfrm>
            <a:off x="1428727" y="142852"/>
            <a:ext cx="4900647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// </a:t>
            </a:r>
            <a:r>
              <a:rPr lang="en-US" dirty="0" smtClean="0"/>
              <a:t>Statements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 smtClean="0"/>
              <a:t>while(</a:t>
            </a:r>
            <a:r>
              <a:rPr lang="en-US" dirty="0" err="1" smtClean="0"/>
              <a:t>Boolean_expression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32770" name="Picture 2" descr="Java Do While Lo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000108"/>
            <a:ext cx="3407657" cy="407196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l="30938" t="16667" r="44218" b="28333"/>
          <a:stretch>
            <a:fillRect/>
          </a:stretch>
        </p:blipFill>
        <p:spPr bwMode="auto">
          <a:xfrm>
            <a:off x="1428728" y="214290"/>
            <a:ext cx="5072098" cy="631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615262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syntax of a for loop is −</a:t>
            </a:r>
          </a:p>
          <a:p>
            <a:pPr>
              <a:buNone/>
            </a:pPr>
            <a:r>
              <a:rPr lang="en-US" dirty="0" smtClean="0"/>
              <a:t>for(initialization; </a:t>
            </a:r>
            <a:r>
              <a:rPr lang="en-US" dirty="0" err="1" smtClean="0"/>
              <a:t>Boolean_expression</a:t>
            </a:r>
            <a:r>
              <a:rPr lang="en-US" dirty="0" smtClean="0"/>
              <a:t>; update)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// Statements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Java For Lo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8158"/>
            <a:ext cx="4500594" cy="6318384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Nested-for-Loop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b="1" u="sng" dirty="0" smtClean="0">
                <a:solidFill>
                  <a:srgbClr val="CC3300"/>
                </a:solidFill>
              </a:rPr>
              <a:t>Syntax: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for(Initialization exp; Test exp; Update exp)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{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Body of  outer for loop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for(Initialization exp; Test exp; Update exp)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{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		Body of  inner for loop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		Statements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}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While Loop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tests the condition , then execute the statement , and then execute update expression.</a:t>
            </a:r>
          </a:p>
          <a:p>
            <a:pPr>
              <a:buFont typeface="Wingdings 2" pitchFamily="18" charset="2"/>
              <a:buNone/>
            </a:pPr>
            <a:r>
              <a:rPr lang="en-US" b="1" dirty="0" smtClean="0">
                <a:solidFill>
                  <a:srgbClr val="CC3300"/>
                </a:solidFill>
              </a:rPr>
              <a:t>    </a:t>
            </a:r>
            <a:r>
              <a:rPr lang="en-US" b="1" u="sng" dirty="0" smtClean="0">
                <a:solidFill>
                  <a:srgbClr val="CC3300"/>
                </a:solidFill>
              </a:rPr>
              <a:t>Syntax:</a:t>
            </a:r>
          </a:p>
          <a:p>
            <a:pPr>
              <a:buFont typeface="Wingdings 2" pitchFamily="18" charset="2"/>
              <a:buNone/>
            </a:pPr>
            <a:r>
              <a:rPr lang="en-US" sz="3200" dirty="0" smtClean="0"/>
              <a:t>   while(test exp)</a:t>
            </a:r>
          </a:p>
          <a:p>
            <a:pPr>
              <a:buFont typeface="Wingdings 2" pitchFamily="18" charset="2"/>
              <a:buNone/>
            </a:pPr>
            <a:r>
              <a:rPr lang="en-US" sz="3200" dirty="0" smtClean="0"/>
              <a:t>   {</a:t>
            </a:r>
          </a:p>
          <a:p>
            <a:pPr>
              <a:buFont typeface="Wingdings 2" pitchFamily="18" charset="2"/>
              <a:buNone/>
            </a:pPr>
            <a:r>
              <a:rPr lang="en-US" sz="3200" dirty="0" smtClean="0"/>
              <a:t>    Statements	</a:t>
            </a:r>
          </a:p>
          <a:p>
            <a:pPr>
              <a:buFont typeface="Wingdings 2" pitchFamily="18" charset="2"/>
              <a:buNone/>
            </a:pPr>
            <a:r>
              <a:rPr lang="en-US" sz="3200" dirty="0" smtClean="0"/>
              <a:t>	                         Body of loop</a:t>
            </a:r>
          </a:p>
          <a:p>
            <a:pPr>
              <a:buFont typeface="Wingdings 2" pitchFamily="18" charset="2"/>
              <a:buNone/>
            </a:pPr>
            <a:r>
              <a:rPr lang="en-US" sz="3200" dirty="0" smtClean="0"/>
              <a:t>   Update expression</a:t>
            </a:r>
          </a:p>
          <a:p>
            <a:pPr>
              <a:buFont typeface="Wingdings 2" pitchFamily="18" charset="2"/>
              <a:buNone/>
            </a:pPr>
            <a:r>
              <a:rPr lang="en-US" sz="3200" dirty="0" smtClean="0"/>
              <a:t>  }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Operators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Operators are used in programs to manipulate data and variables. Java operators can be classified into a number of related categories as below:</a:t>
            </a:r>
          </a:p>
          <a:p>
            <a:pPr marL="514350" indent="-514350">
              <a:buAutoNum type="arabicPeriod"/>
            </a:pPr>
            <a:r>
              <a:rPr lang="en-US" dirty="0" smtClean="0"/>
              <a:t>Arithmetic Operators</a:t>
            </a:r>
          </a:p>
          <a:p>
            <a:pPr marL="514350" indent="-514350">
              <a:buAutoNum type="arabicPeriod"/>
            </a:pPr>
            <a:r>
              <a:rPr lang="en-US" dirty="0" smtClean="0"/>
              <a:t>Relational Operators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Logical Operators</a:t>
            </a:r>
          </a:p>
          <a:p>
            <a:pPr marL="514350" indent="-514350">
              <a:buAutoNum type="arabicPeriod"/>
            </a:pPr>
            <a:r>
              <a:rPr lang="en-US" dirty="0" smtClean="0"/>
              <a:t>Assignment Operators</a:t>
            </a:r>
          </a:p>
          <a:p>
            <a:pPr marL="514350" indent="-514350">
              <a:buAutoNum type="arabicPeriod"/>
            </a:pPr>
            <a:r>
              <a:rPr lang="en-US" dirty="0" smtClean="0"/>
              <a:t>Increment and Decrement Operators</a:t>
            </a:r>
          </a:p>
          <a:p>
            <a:pPr marL="514350" indent="-514350">
              <a:buAutoNum type="arabicPeriod"/>
            </a:pPr>
            <a:r>
              <a:rPr lang="en-US" dirty="0" smtClean="0"/>
              <a:t>Conditional Operators</a:t>
            </a:r>
          </a:p>
          <a:p>
            <a:pPr marL="514350" indent="-514350">
              <a:buAutoNum type="arabicPeriod"/>
            </a:pPr>
            <a:r>
              <a:rPr lang="en-US" dirty="0" smtClean="0"/>
              <a:t>Bitwise Operators</a:t>
            </a:r>
          </a:p>
          <a:p>
            <a:pPr marL="514350" indent="-514350">
              <a:buAutoNum type="arabicPeriod"/>
            </a:pPr>
            <a:r>
              <a:rPr lang="en-US" dirty="0" smtClean="0"/>
              <a:t>Special Operators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Do-while Loop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 executes the statements then executes update expression, and then test the condition. It executes statements for one time false condition.</a:t>
            </a:r>
          </a:p>
          <a:p>
            <a:pPr>
              <a:buFont typeface="Wingdings 2" pitchFamily="18" charset="2"/>
              <a:buNone/>
            </a:pPr>
            <a:r>
              <a:rPr lang="en-US" b="1" u="sng" dirty="0" smtClean="0">
                <a:solidFill>
                  <a:srgbClr val="CC3300"/>
                </a:solidFill>
              </a:rPr>
              <a:t>Syntax: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do{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Statements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				Body of Loop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Update expression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}while(test expression); 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Jump Statement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Jump statements unconditionally transfer program control within a function. Java has three Jump statement:</a:t>
            </a:r>
          </a:p>
          <a:p>
            <a:r>
              <a:rPr lang="en-US" dirty="0" smtClean="0"/>
              <a:t>return</a:t>
            </a:r>
          </a:p>
          <a:p>
            <a:r>
              <a:rPr lang="en-US" dirty="0" smtClean="0"/>
              <a:t>break</a:t>
            </a:r>
          </a:p>
          <a:p>
            <a:r>
              <a:rPr lang="en-US" dirty="0" smtClean="0"/>
              <a:t>continue 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851648" cy="1828800"/>
          </a:xfrm>
        </p:spPr>
        <p:txBody>
          <a:bodyPr/>
          <a:lstStyle/>
          <a:p>
            <a:r>
              <a:rPr lang="en-US" u="sng" dirty="0" smtClean="0">
                <a:latin typeface="Lucida Handwriting" pitchFamily="66" charset="0"/>
              </a:rPr>
              <a:t>Control Constructs</a:t>
            </a:r>
            <a:endParaRPr lang="en-US" u="sng" dirty="0">
              <a:latin typeface="Lucida Handwriting" pitchFamily="66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Control Constructs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SELECTION   STATEMENT</a:t>
            </a:r>
          </a:p>
          <a:p>
            <a:r>
              <a:rPr lang="en-US" dirty="0" smtClean="0"/>
              <a:t>ITERATION   STATEMENT</a:t>
            </a:r>
          </a:p>
          <a:p>
            <a:r>
              <a:rPr lang="en-US" dirty="0" smtClean="0"/>
              <a:t>JUMP STATEMENT</a:t>
            </a:r>
          </a:p>
          <a:p>
            <a:endParaRPr lang="en-US" dirty="0" smtClean="0"/>
          </a:p>
          <a:p>
            <a:pPr algn="just">
              <a:buFont typeface="Wingdings 2" pitchFamily="18" charset="2"/>
              <a:buNone/>
            </a:pPr>
            <a:r>
              <a:rPr lang="en-US" b="1" u="sng" dirty="0" smtClean="0">
                <a:solidFill>
                  <a:srgbClr val="CC3300"/>
                </a:solidFill>
              </a:rPr>
              <a:t>Selection Statement:</a:t>
            </a:r>
            <a:r>
              <a:rPr lang="en-US" b="1" u="sng" dirty="0" smtClean="0"/>
              <a:t> </a:t>
            </a:r>
          </a:p>
          <a:p>
            <a:pPr algn="just"/>
            <a:r>
              <a:rPr lang="en-US" dirty="0" smtClean="0"/>
              <a:t>It allow to choose the set-of-instructions for execution depending upon an expression’s truth value.</a:t>
            </a:r>
          </a:p>
          <a:p>
            <a:r>
              <a:rPr lang="en-US" dirty="0" smtClean="0"/>
              <a:t>Two types :  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1. if statement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2. switch statement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Control Constructs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/>
          <a:lstStyle/>
          <a:p>
            <a:r>
              <a:rPr lang="en-US" b="1" u="sng" dirty="0" smtClean="0">
                <a:solidFill>
                  <a:srgbClr val="CC3300"/>
                </a:solidFill>
              </a:rPr>
              <a:t>IF Statement:</a:t>
            </a:r>
          </a:p>
          <a:p>
            <a:pPr>
              <a:buNone/>
            </a:pPr>
            <a:r>
              <a:rPr lang="en-US" sz="2400" dirty="0" smtClean="0"/>
              <a:t>   It tests a particular condition.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b="1" u="sng" dirty="0" smtClean="0"/>
              <a:t>Syntax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if(condition checking expression)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	Statement for  true condition;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}</a:t>
            </a:r>
          </a:p>
          <a:p>
            <a:pPr>
              <a:buFont typeface="Wingdings 2" pitchFamily="18" charset="2"/>
              <a:buNone/>
            </a:pPr>
            <a:endParaRPr lang="en-US" sz="2400" dirty="0" smtClean="0"/>
          </a:p>
          <a:p>
            <a:r>
              <a:rPr lang="en-US" sz="2400" b="1" u="sng" dirty="0" smtClean="0">
                <a:solidFill>
                  <a:srgbClr val="CC3300"/>
                </a:solidFill>
              </a:rPr>
              <a:t>If-else Statement:</a:t>
            </a:r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 smtClean="0"/>
              <a:t>the else part gets executed if the condition of if statement evaluates false.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Control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</a:pPr>
            <a:r>
              <a:rPr lang="en-US" dirty="0" smtClean="0"/>
              <a:t>if(condition checking expression)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{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statement for true condition;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}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else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{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statement for false condition;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}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b="1" u="sng" dirty="0" smtClean="0">
                <a:solidFill>
                  <a:srgbClr val="CC3300"/>
                </a:solidFill>
              </a:rPr>
              <a:t>If –else-If statement:</a:t>
            </a:r>
            <a:r>
              <a:rPr lang="en-US" dirty="0" smtClean="0"/>
              <a:t> 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1.  It used to tests condition at multiple level. 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2.  Syntax: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Control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580"/>
              </a:spcBef>
              <a:buNone/>
              <a:defRPr/>
            </a:pPr>
            <a:endParaRPr lang="en-US" sz="2400" dirty="0" smtClean="0"/>
          </a:p>
          <a:p>
            <a:pPr>
              <a:spcBef>
                <a:spcPts val="580"/>
              </a:spcBef>
              <a:buNone/>
              <a:defRPr/>
            </a:pPr>
            <a:r>
              <a:rPr lang="en-US" sz="2400" dirty="0" smtClean="0"/>
              <a:t>if(condition expression)				Level1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sz="2400" dirty="0" smtClean="0"/>
              <a:t>{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sz="2400" dirty="0" smtClean="0"/>
              <a:t>	statement for true condition;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sz="2400" b="1" dirty="0" smtClean="0"/>
              <a:t>}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sz="2400" dirty="0" smtClean="0"/>
              <a:t>else if(condition expression)				Level2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sz="2400" dirty="0" smtClean="0"/>
              <a:t>{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sz="2400" dirty="0" smtClean="0"/>
              <a:t>statement for true condition of else-if ;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sz="2400" dirty="0" smtClean="0"/>
              <a:t>}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sz="2400" dirty="0" smtClean="0"/>
              <a:t>else if(condition expression)				Level3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sz="2400" dirty="0" smtClean="0"/>
              <a:t>{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sz="2400" dirty="0" smtClean="0"/>
              <a:t>statement for true condition of else-if ;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sz="2400" dirty="0" smtClean="0"/>
              <a:t>}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sz="2400" dirty="0" smtClean="0"/>
              <a:t>else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sz="2400" dirty="0" smtClean="0"/>
              <a:t>{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sz="2400" dirty="0" smtClean="0"/>
              <a:t>statement for false condition of all if;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sz="2400" dirty="0" smtClean="0"/>
              <a:t>}</a:t>
            </a:r>
          </a:p>
          <a:p>
            <a:pPr>
              <a:spcBef>
                <a:spcPts val="580"/>
              </a:spcBef>
              <a:buNone/>
              <a:defRPr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Control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dirty="0" smtClean="0">
                <a:solidFill>
                  <a:srgbClr val="CC3300"/>
                </a:solidFill>
              </a:rPr>
              <a:t>Nested If Statement:</a:t>
            </a:r>
          </a:p>
          <a:p>
            <a:pPr>
              <a:spcBef>
                <a:spcPts val="580"/>
              </a:spcBef>
              <a:defRPr/>
            </a:pPr>
            <a:r>
              <a:rPr lang="en-US" dirty="0" smtClean="0"/>
              <a:t>A </a:t>
            </a:r>
            <a:r>
              <a:rPr lang="en-US" b="1" dirty="0" smtClean="0"/>
              <a:t>nested if</a:t>
            </a:r>
            <a:r>
              <a:rPr lang="en-US" dirty="0" smtClean="0"/>
              <a:t> is an if that has another </a:t>
            </a:r>
            <a:r>
              <a:rPr lang="en-US" b="1" dirty="0" smtClean="0"/>
              <a:t>if </a:t>
            </a:r>
            <a:r>
              <a:rPr lang="en-US" dirty="0" smtClean="0"/>
              <a:t> in its </a:t>
            </a:r>
            <a:r>
              <a:rPr lang="en-US" b="1" dirty="0" smtClean="0"/>
              <a:t>if’s body</a:t>
            </a:r>
            <a:r>
              <a:rPr lang="en-US" dirty="0" smtClean="0"/>
              <a:t> or </a:t>
            </a:r>
            <a:r>
              <a:rPr lang="en-US" b="1" dirty="0" smtClean="0"/>
              <a:t>else’s body or both.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b="1" u="sng" dirty="0" smtClean="0"/>
              <a:t>Syntax:</a:t>
            </a:r>
            <a:r>
              <a:rPr lang="en-US" b="1" dirty="0" smtClean="0"/>
              <a:t> </a:t>
            </a:r>
            <a:endParaRPr lang="en-US" dirty="0" smtClean="0"/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if(condition expression)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{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		if(expression){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				Statement1;}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		else{ statement2;}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}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else{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		if(expression){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				Statement1;}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		else{ statement2;}</a:t>
            </a:r>
          </a:p>
          <a:p>
            <a:pPr>
              <a:spcBef>
                <a:spcPts val="580"/>
              </a:spcBef>
              <a:buNone/>
              <a:defRPr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b="1" u="sng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Iteration/Loop Statement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Loop:</a:t>
            </a:r>
            <a:r>
              <a:rPr lang="en-US" dirty="0" smtClean="0"/>
              <a:t> used for repetition of same task.</a:t>
            </a:r>
          </a:p>
          <a:p>
            <a:r>
              <a:rPr lang="en-US" dirty="0" smtClean="0"/>
              <a:t>Loop consists of three part:</a:t>
            </a:r>
          </a:p>
          <a:p>
            <a:pPr>
              <a:buNone/>
            </a:pPr>
            <a:r>
              <a:rPr lang="en-US" b="1" dirty="0" smtClean="0"/>
              <a:t>1. </a:t>
            </a:r>
            <a:r>
              <a:rPr lang="en-US" b="1" u="sng" dirty="0" smtClean="0"/>
              <a:t>Initialization exp:</a:t>
            </a:r>
            <a:r>
              <a:rPr lang="en-US" b="1" dirty="0" smtClean="0"/>
              <a:t>  </a:t>
            </a:r>
            <a:r>
              <a:rPr lang="en-US" dirty="0" smtClean="0"/>
              <a:t>used to began loop , it executed only once.</a:t>
            </a:r>
          </a:p>
          <a:p>
            <a:pPr>
              <a:buNone/>
            </a:pPr>
            <a:r>
              <a:rPr lang="en-US" b="1" dirty="0" smtClean="0"/>
              <a:t>2. </a:t>
            </a:r>
            <a:r>
              <a:rPr lang="en-US" b="1" u="sng" dirty="0" smtClean="0"/>
              <a:t>Test/Condition exp:</a:t>
            </a:r>
            <a:r>
              <a:rPr lang="en-US" b="1" dirty="0" smtClean="0"/>
              <a:t> </a:t>
            </a:r>
            <a:r>
              <a:rPr lang="en-US" dirty="0" smtClean="0"/>
              <a:t>its truth value decides whether the loop body will be executed or not.</a:t>
            </a:r>
          </a:p>
          <a:p>
            <a:pPr>
              <a:buNone/>
            </a:pPr>
            <a:r>
              <a:rPr lang="en-US" b="1" dirty="0" smtClean="0"/>
              <a:t>3. </a:t>
            </a:r>
            <a:r>
              <a:rPr lang="en-US" b="1" u="sng" dirty="0" smtClean="0"/>
              <a:t>Update exp:</a:t>
            </a:r>
            <a:r>
              <a:rPr lang="en-US" b="1" dirty="0" smtClean="0"/>
              <a:t> </a:t>
            </a:r>
            <a:r>
              <a:rPr lang="en-US" dirty="0" smtClean="0"/>
              <a:t>It change the value of loop variable. It executed at the end of loop after the loop-body is executed.</a:t>
            </a:r>
          </a:p>
          <a:p>
            <a:pPr>
              <a:buNone/>
            </a:pPr>
            <a:r>
              <a:rPr lang="en-US" b="1" dirty="0" smtClean="0"/>
              <a:t>4. </a:t>
            </a:r>
            <a:r>
              <a:rPr lang="en-US" b="1" u="sng" dirty="0" smtClean="0"/>
              <a:t>The Body-of -the-loop:</a:t>
            </a:r>
            <a:r>
              <a:rPr lang="en-US" b="1" dirty="0" smtClean="0"/>
              <a:t> </a:t>
            </a:r>
            <a:r>
              <a:rPr lang="en-US" dirty="0" smtClean="0"/>
              <a:t> contains statement of loop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256</TotalTime>
  <Words>410</Words>
  <Application>Microsoft Office PowerPoint</Application>
  <PresentationFormat>On-screen Show (4:3)</PresentationFormat>
  <Paragraphs>143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Operators</vt:lpstr>
      <vt:lpstr>Operators</vt:lpstr>
      <vt:lpstr>Control Constructs</vt:lpstr>
      <vt:lpstr>Control Constructs</vt:lpstr>
      <vt:lpstr>Control Constructs</vt:lpstr>
      <vt:lpstr>Control Constructs</vt:lpstr>
      <vt:lpstr>Control Constructs</vt:lpstr>
      <vt:lpstr>Control Constructs</vt:lpstr>
      <vt:lpstr>Iteration/Loop Statement</vt:lpstr>
      <vt:lpstr>Types of Loop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Nested-for-Loop</vt:lpstr>
      <vt:lpstr>While Loop</vt:lpstr>
      <vt:lpstr>Do-while Loop</vt:lpstr>
      <vt:lpstr>Jump Statement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Points to be Discussed</dc:title>
  <dc:creator>hcl</dc:creator>
  <cp:lastModifiedBy>Girish</cp:lastModifiedBy>
  <cp:revision>85</cp:revision>
  <dcterms:created xsi:type="dcterms:W3CDTF">2006-08-16T00:00:00Z</dcterms:created>
  <dcterms:modified xsi:type="dcterms:W3CDTF">2022-01-31T04:31:42Z</dcterms:modified>
</cp:coreProperties>
</file>