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092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7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8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2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8933-316B-474A-A64F-757F91FCE660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51311-2538-41C9-A313-FFFB25EA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263180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3800" b="1" dirty="0" smtClean="0"/>
              <a:t>STRINGS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233774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698"/>
            <a:ext cx="12192000" cy="6613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For example:</a:t>
            </a:r>
            <a:r>
              <a:rPr lang="en-US" dirty="0" smtClean="0"/>
              <a:t>	The statement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char name[10]=“PANKAJ”;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In the above initialization, the compiler allocates space for 10 characters, where first 7 characters are fill with ‘</a:t>
            </a:r>
            <a:r>
              <a:rPr lang="en-US" dirty="0"/>
              <a:t>P’,’A’,’N’,’K’,’A’,’J</a:t>
            </a:r>
            <a:r>
              <a:rPr lang="en-US" dirty="0" smtClean="0"/>
              <a:t>’ and ends with ‘\0’. The remaining 3 spaces of the character array are filled with null characters(‘\0’) automatically. This method of initialization results in wastage of memory.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A better method of initialization is to omit the size of the character array at the time of its initialization. In such case, compiler automatically computes the size.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/>
              <a:t>c</a:t>
            </a:r>
            <a:r>
              <a:rPr lang="en-US" b="1" dirty="0" smtClean="0"/>
              <a:t>har name[ ] = “PANKAJ”;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30965"/>
              </p:ext>
            </p:extLst>
          </p:nvPr>
        </p:nvGraphicFramePr>
        <p:xfrm>
          <a:off x="1491087" y="3978021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47807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36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515600" cy="587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Programs to show strings are initialized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9854"/>
            <a:ext cx="12192000" cy="60015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char name1[ ] = “PANKAJ”;					</a:t>
            </a:r>
            <a:r>
              <a:rPr lang="en-US" b="1" dirty="0" smtClean="0"/>
              <a:t>Output: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char name2[ 10] = “ANSHUMAN”;					PANKAJ</a:t>
            </a:r>
          </a:p>
          <a:p>
            <a:pPr marL="0" indent="0">
              <a:buNone/>
            </a:pPr>
            <a:r>
              <a:rPr lang="en-US" dirty="0" smtClean="0"/>
              <a:t> char name3[10] = </a:t>
            </a:r>
            <a:r>
              <a:rPr lang="en-US" dirty="0"/>
              <a:t>{‘P’,’A’,’N’,’K’,’A’,’J’,’\0</a:t>
            </a:r>
            <a:r>
              <a:rPr lang="en-US" dirty="0" smtClean="0"/>
              <a:t>’};				ANSHUMAN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(“\n Various inputs made are:”);				PANKAJ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 smtClean="0"/>
              <a:t>(“%s”,name1);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 smtClean="0"/>
              <a:t>(“%s”,name2);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 smtClean="0"/>
              <a:t>(“%s”,name3);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9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38185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STANDARD LIBRARY STRING HANDLING FUNCTIONS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8034"/>
            <a:ext cx="12192000" cy="6329965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There are a large number of library functions available in C that allow to operate strings. Using these operations, the strings can be compared, copied and concatenated. They all are included in a header file </a:t>
            </a:r>
            <a:r>
              <a:rPr lang="en-US" b="1" i="1" dirty="0" err="1" smtClean="0"/>
              <a:t>string.h</a:t>
            </a:r>
            <a:endParaRPr lang="en-US" b="1" i="1" dirty="0" smtClean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strlen</a:t>
            </a:r>
            <a:r>
              <a:rPr lang="en-US" b="1" dirty="0" smtClean="0"/>
              <a:t>() – </a:t>
            </a:r>
            <a:r>
              <a:rPr lang="en-US" dirty="0" smtClean="0"/>
              <a:t>This function returns the number of characters in a string, not counting the terminating NULL (‘\0’) character.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Consider </a:t>
            </a:r>
            <a:r>
              <a:rPr lang="en-US" b="1" dirty="0" smtClean="0"/>
              <a:t>z </a:t>
            </a:r>
            <a:r>
              <a:rPr lang="en-US" dirty="0" smtClean="0"/>
              <a:t>is a </a:t>
            </a:r>
            <a:r>
              <a:rPr lang="en-US" dirty="0" err="1" smtClean="0"/>
              <a:t>int</a:t>
            </a:r>
            <a:r>
              <a:rPr lang="en-US" dirty="0" smtClean="0"/>
              <a:t> type variable, the statement 	</a:t>
            </a:r>
            <a:r>
              <a:rPr lang="en-US" b="1" dirty="0" smtClean="0"/>
              <a:t>z=</a:t>
            </a:r>
            <a:r>
              <a:rPr lang="en-US" b="1" dirty="0" err="1" smtClean="0"/>
              <a:t>strlen</a:t>
            </a:r>
            <a:r>
              <a:rPr lang="en-US" b="1" dirty="0" smtClean="0"/>
              <a:t>();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80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2"/>
            <a:ext cx="10515600" cy="43336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To calculate the length of string with using </a:t>
            </a:r>
            <a:r>
              <a:rPr lang="en-US" sz="3200" b="1" dirty="0" err="1" smtClean="0"/>
              <a:t>strlen</a:t>
            </a:r>
            <a:r>
              <a:rPr lang="en-US" sz="3200" b="1" dirty="0" smtClean="0"/>
              <a:t>()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8186"/>
            <a:ext cx="12192000" cy="62398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main()								</a:t>
            </a: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									Enter a string: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char a[80];								This is a program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z;									Length of string: 17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</a:t>
            </a:r>
            <a:r>
              <a:rPr lang="en-US" dirty="0" err="1" smtClean="0"/>
              <a:t>nEnter</a:t>
            </a:r>
            <a:r>
              <a:rPr lang="en-US" dirty="0" smtClean="0"/>
              <a:t> a string:”);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gets(a);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z=</a:t>
            </a:r>
            <a:r>
              <a:rPr lang="en-US" dirty="0" err="1" smtClean="0"/>
              <a:t>strlen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(“\n Length of string:%</a:t>
            </a:r>
            <a:r>
              <a:rPr lang="en-US" dirty="0" err="1" smtClean="0"/>
              <a:t>d”,z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char </a:t>
            </a:r>
            <a:r>
              <a:rPr lang="en-US" b="1" dirty="0" err="1" smtClean="0"/>
              <a:t>strcpy</a:t>
            </a:r>
            <a:r>
              <a:rPr lang="en-US" b="1" dirty="0" smtClean="0"/>
              <a:t> (s1,s2): </a:t>
            </a:r>
            <a:r>
              <a:rPr lang="en-US" dirty="0" smtClean="0"/>
              <a:t>This function copies the string </a:t>
            </a:r>
            <a:r>
              <a:rPr lang="en-US" b="1" dirty="0" smtClean="0"/>
              <a:t>s2</a:t>
            </a:r>
            <a:r>
              <a:rPr lang="en-US" dirty="0" smtClean="0"/>
              <a:t> to string </a:t>
            </a:r>
            <a:r>
              <a:rPr lang="en-US" b="1" dirty="0" smtClean="0"/>
              <a:t>s1 </a:t>
            </a:r>
            <a:r>
              <a:rPr lang="en-US" dirty="0" smtClean="0"/>
              <a:t>stopping after the terminating NULL character has been moved. It returns the resultant string </a:t>
            </a:r>
            <a:r>
              <a:rPr lang="en-US" b="1" dirty="0" smtClean="0"/>
              <a:t>s1. </a:t>
            </a:r>
            <a:endParaRPr lang="en-US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For example: char s1[ ]= “Hello”;  char s2[ ]= “Everybody”;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On executing the statement, 	</a:t>
            </a:r>
            <a:r>
              <a:rPr lang="en-US" b="1" dirty="0" err="1" smtClean="0"/>
              <a:t>strcpy</a:t>
            </a:r>
            <a:r>
              <a:rPr lang="en-US" b="1" dirty="0" smtClean="0"/>
              <a:t> (s1,s2);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01875"/>
              </p:ext>
            </p:extLst>
          </p:nvPr>
        </p:nvGraphicFramePr>
        <p:xfrm>
          <a:off x="1761544" y="3887869"/>
          <a:ext cx="8128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11851"/>
              </p:ext>
            </p:extLst>
          </p:nvPr>
        </p:nvGraphicFramePr>
        <p:xfrm>
          <a:off x="746981" y="4802269"/>
          <a:ext cx="101227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74"/>
                <a:gridCol w="632674"/>
                <a:gridCol w="632674"/>
                <a:gridCol w="632674"/>
                <a:gridCol w="632674"/>
                <a:gridCol w="632674"/>
                <a:gridCol w="632674"/>
                <a:gridCol w="632674"/>
                <a:gridCol w="632674"/>
                <a:gridCol w="632674"/>
                <a:gridCol w="632674"/>
                <a:gridCol w="632674"/>
                <a:gridCol w="632674"/>
                <a:gridCol w="632674"/>
                <a:gridCol w="632674"/>
                <a:gridCol w="632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4204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 copy a string to another using </a:t>
            </a:r>
            <a:r>
              <a:rPr lang="en-US" b="1" dirty="0" err="1" smtClean="0"/>
              <a:t>strcpy</a:t>
            </a:r>
            <a:r>
              <a:rPr lang="en-US" b="1" dirty="0" smtClean="0"/>
              <a:t>()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944"/>
            <a:ext cx="12192000" cy="621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main()								</a:t>
            </a: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									</a:t>
            </a:r>
            <a:r>
              <a:rPr lang="en-US" b="1" dirty="0" smtClean="0"/>
              <a:t>Enter a string: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char a[80],n[80];							Programming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(“\n Enter a string:”);					</a:t>
            </a:r>
            <a:r>
              <a:rPr lang="en-US" b="1" dirty="0" smtClean="0"/>
              <a:t>String after copying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gets(a);								Programming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n,a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</a:t>
            </a:r>
            <a:r>
              <a:rPr lang="en-US" dirty="0" err="1" smtClean="0"/>
              <a:t>nString</a:t>
            </a:r>
            <a:r>
              <a:rPr lang="en-US" dirty="0" smtClean="0"/>
              <a:t> after copying:”);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puts(a);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0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char </a:t>
            </a:r>
            <a:r>
              <a:rPr lang="en-US" b="1" dirty="0" err="1" smtClean="0"/>
              <a:t>strcat</a:t>
            </a:r>
            <a:r>
              <a:rPr lang="en-US" b="1" dirty="0" smtClean="0"/>
              <a:t>(s1,s2): </a:t>
            </a:r>
            <a:r>
              <a:rPr lang="en-US" dirty="0" smtClean="0"/>
              <a:t>This function accepting two strings as arguments, concatenates the second string to the first string. The syntax is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err="1" smtClean="0"/>
              <a:t>strcat</a:t>
            </a:r>
            <a:r>
              <a:rPr lang="en-US" b="1" dirty="0" smtClean="0"/>
              <a:t>(string1, string2);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err="1" smtClean="0"/>
              <a:t>strcat</a:t>
            </a:r>
            <a:r>
              <a:rPr lang="en-US" b="1" dirty="0" smtClean="0"/>
              <a:t>(“through”, ”put”);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After executing the above function, the result is </a:t>
            </a:r>
            <a:r>
              <a:rPr lang="en-US" b="1" dirty="0" smtClean="0"/>
              <a:t>throughput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16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01" y="133307"/>
            <a:ext cx="10928797" cy="49776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Program to concatenate two strings using </a:t>
            </a:r>
            <a:r>
              <a:rPr lang="en-US" sz="3600" b="1" dirty="0" err="1" smtClean="0"/>
              <a:t>strcat</a:t>
            </a:r>
            <a:r>
              <a:rPr lang="en-US" sz="3600" b="1" dirty="0" smtClean="0"/>
              <a:t>() function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1066"/>
            <a:ext cx="12192000" cy="62269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					</a:t>
            </a:r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main()							Source string = Kumar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								Target string = Ram Kumar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char source[10]= “Kumar”;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char target [10] = “Ram”;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strcat</a:t>
            </a:r>
            <a:r>
              <a:rPr lang="en-US" dirty="0" smtClean="0"/>
              <a:t>(target, source);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(“\n Source string = %</a:t>
            </a:r>
            <a:r>
              <a:rPr lang="en-US" dirty="0" err="1" smtClean="0"/>
              <a:t>s”,source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(“\n Target string = %s”, target);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7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char </a:t>
            </a:r>
            <a:r>
              <a:rPr lang="en-US" b="1" dirty="0" err="1" smtClean="0"/>
              <a:t>strrev</a:t>
            </a:r>
            <a:r>
              <a:rPr lang="en-US" b="1" dirty="0" smtClean="0"/>
              <a:t>(): </a:t>
            </a:r>
            <a:r>
              <a:rPr lang="en-US" dirty="0" smtClean="0"/>
              <a:t>This function changes all characters in a string to reverse order, except the terminating null character. The following is the syntax for </a:t>
            </a:r>
            <a:r>
              <a:rPr lang="en-US" dirty="0" err="1" smtClean="0"/>
              <a:t>strrev</a:t>
            </a:r>
            <a:r>
              <a:rPr lang="en-US" dirty="0" smtClean="0"/>
              <a:t>() function: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strrev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906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5" y="94669"/>
            <a:ext cx="10515600" cy="49776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To reverse a given string using library function </a:t>
            </a:r>
            <a:r>
              <a:rPr lang="en-US" sz="3600" b="1" dirty="0" err="1" smtClean="0"/>
              <a:t>strrev</a:t>
            </a:r>
            <a:r>
              <a:rPr lang="en-US" sz="3600" b="1" dirty="0" smtClean="0"/>
              <a:t>()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2428"/>
            <a:ext cx="12192000" cy="62655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main()							</a:t>
            </a:r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								Enter a string: Hi Hello</a:t>
            </a:r>
          </a:p>
          <a:p>
            <a:pPr marL="0" indent="0">
              <a:buNone/>
            </a:pPr>
            <a:r>
              <a:rPr lang="en-US" dirty="0" smtClean="0"/>
              <a:t> char a[80];						  	String before reversed: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(“\n Enter a string:”);				Hi Hello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gets(a);							String after reversing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(“\n String before reversed:%</a:t>
            </a:r>
            <a:r>
              <a:rPr lang="en-US" dirty="0" err="1" smtClean="0"/>
              <a:t>s”,a</a:t>
            </a:r>
            <a:r>
              <a:rPr lang="en-US" dirty="0" smtClean="0"/>
              <a:t>);		</a:t>
            </a:r>
            <a:r>
              <a:rPr lang="en-US" dirty="0" err="1" smtClean="0"/>
              <a:t>olleH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(“\n String after reversing:%s”, </a:t>
            </a:r>
            <a:r>
              <a:rPr lang="en-US" dirty="0" err="1" smtClean="0"/>
              <a:t>strrev</a:t>
            </a:r>
            <a:r>
              <a:rPr lang="en-US" dirty="0" smtClean="0"/>
              <a:t>(a));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4"/>
            <a:ext cx="10515600" cy="35609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STRINGS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914"/>
            <a:ext cx="12192000" cy="58920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A string is a collection of characters terminated by a null character ‘\0’.</a:t>
            </a:r>
          </a:p>
          <a:p>
            <a:pPr marL="0" indent="0">
              <a:buNone/>
            </a:pPr>
            <a:endParaRPr lang="en-US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The null character indicates the end of the string.</a:t>
            </a:r>
          </a:p>
          <a:p>
            <a:pPr marL="0" indent="0">
              <a:buNone/>
            </a:pPr>
            <a:endParaRPr lang="en-US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Each character that composes a string is stored in 1-D </a:t>
            </a:r>
            <a:r>
              <a:rPr lang="en-US" sz="4000" b="1" dirty="0" smtClean="0"/>
              <a:t>char </a:t>
            </a:r>
            <a:r>
              <a:rPr lang="en-US" sz="4000" dirty="0" smtClean="0"/>
              <a:t>type arrays in contiguous memory locations.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6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strcmp</a:t>
            </a:r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/>
              <a:t>strcmp(stringa, stringb)</a:t>
            </a:r>
          </a:p>
          <a:p>
            <a:pPr>
              <a:lnSpc>
                <a:spcPct val="90000"/>
              </a:lnSpc>
            </a:pPr>
            <a:endParaRPr lang="en-GB" altLang="en-US" sz="2800"/>
          </a:p>
          <a:p>
            <a:pPr>
              <a:lnSpc>
                <a:spcPct val="90000"/>
              </a:lnSpc>
            </a:pPr>
            <a:r>
              <a:rPr lang="en-GB" altLang="en-US" sz="2800"/>
              <a:t>Compares stringa and stringb alphabetically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Returns a negative value if stringa precedes stringb alphabetically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Returns a positive value if stringb precedes stringa alphabetically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Returns 0 if they are equal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Note lowercase characters are greater than Uppercase</a:t>
            </a:r>
          </a:p>
          <a:p>
            <a:pPr>
              <a:lnSpc>
                <a:spcPct val="90000"/>
              </a:lnSpc>
            </a:pP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7040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with strcmp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IE" altLang="en-US" sz="2800" dirty="0">
                <a:cs typeface="Arial" charset="0"/>
              </a:rPr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E" altLang="en-US" sz="2800" dirty="0">
                <a:cs typeface="Arial" charset="0"/>
              </a:rPr>
              <a:t>#include &lt;string.h&gt;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E" altLang="en-US" sz="2800" dirty="0">
                <a:cs typeface="Arial" charset="0"/>
              </a:rPr>
              <a:t>	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E" altLang="en-US" sz="2800" dirty="0">
                <a:cs typeface="Arial" charset="0"/>
              </a:rPr>
              <a:t>	    {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E" altLang="en-US" sz="2800" dirty="0"/>
              <a:t>	    </a:t>
            </a:r>
            <a:r>
              <a:rPr lang="en-IE" altLang="en-US" sz="2400" dirty="0"/>
              <a:t>char x[] = “cat”;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E" altLang="en-US" sz="2400" dirty="0"/>
              <a:t>          char y[]= “cat”;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E" altLang="en-US" sz="2400" dirty="0"/>
              <a:t>           char z[]= “dog”;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E" altLang="en-US" sz="2400" dirty="0"/>
              <a:t>           if (</a:t>
            </a:r>
            <a:r>
              <a:rPr lang="en-IE" altLang="en-US" sz="2400" dirty="0" err="1"/>
              <a:t>strcmp</a:t>
            </a:r>
            <a:r>
              <a:rPr lang="en-IE" altLang="en-US" sz="2400" dirty="0"/>
              <a:t>(</a:t>
            </a:r>
            <a:r>
              <a:rPr lang="en-IE" altLang="en-US" sz="2400" dirty="0" err="1"/>
              <a:t>x,y</a:t>
            </a:r>
            <a:r>
              <a:rPr lang="en-IE" altLang="en-US" sz="2400" dirty="0"/>
              <a:t>) ==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E" altLang="en-US" sz="2800" dirty="0"/>
              <a:t>           printf(“The string in array x  %s is equal to that in %s \n “, </a:t>
            </a:r>
            <a:r>
              <a:rPr lang="en-IE" altLang="en-US" sz="2800" dirty="0" err="1"/>
              <a:t>x,y</a:t>
            </a:r>
            <a:r>
              <a:rPr lang="en-IE" altLang="en-US" sz="28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E" altLang="en-US" sz="2800" dirty="0"/>
              <a:t>         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01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trlwr</a:t>
            </a:r>
            <a:r>
              <a:rPr lang="en-US" dirty="0" smtClean="0"/>
              <a:t>() and </a:t>
            </a:r>
            <a:r>
              <a:rPr lang="en-US" dirty="0" err="1" smtClean="0"/>
              <a:t>strupr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b="1" dirty="0" err="1"/>
              <a:t>s</a:t>
            </a:r>
            <a:r>
              <a:rPr lang="en-US" sz="3200" b="1" dirty="0" err="1" smtClean="0"/>
              <a:t>trlwr</a:t>
            </a:r>
            <a:r>
              <a:rPr lang="en-US" sz="3200" b="1" dirty="0" smtClean="0"/>
              <a:t>()- changes an entered string into lowercase</a:t>
            </a:r>
          </a:p>
          <a:p>
            <a:r>
              <a:rPr lang="en-US" sz="3200" b="1" dirty="0" err="1"/>
              <a:t>s</a:t>
            </a:r>
            <a:r>
              <a:rPr lang="en-US" sz="3200" b="1" dirty="0" err="1" smtClean="0"/>
              <a:t>trupr</a:t>
            </a:r>
            <a:r>
              <a:rPr lang="en-US" sz="3200" b="1" dirty="0" smtClean="0"/>
              <a:t>()-</a:t>
            </a:r>
            <a:r>
              <a:rPr lang="en-US" sz="3200" b="1" dirty="0"/>
              <a:t>changes an entered string into </a:t>
            </a:r>
            <a:r>
              <a:rPr lang="en-US" sz="3200" b="1" dirty="0" smtClean="0"/>
              <a:t>uppercase</a:t>
            </a:r>
          </a:p>
          <a:p>
            <a:pPr marL="0" indent="0">
              <a:buNone/>
            </a:pPr>
            <a:r>
              <a:rPr lang="en-US" sz="3200" b="1" dirty="0" smtClean="0"/>
              <a:t>Example:</a:t>
            </a:r>
            <a:endParaRPr lang="en-US" sz="3200" b="1" dirty="0"/>
          </a:p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#include&lt;string.h&gt;</a:t>
            </a:r>
          </a:p>
          <a:p>
            <a:pPr marL="0" indent="0">
              <a:buNone/>
            </a:pPr>
            <a:r>
              <a:rPr lang="en-US" dirty="0"/>
              <a:t> int main()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char </a:t>
            </a:r>
            <a:r>
              <a:rPr lang="en-US" dirty="0" err="1"/>
              <a:t>str</a:t>
            </a:r>
            <a:r>
              <a:rPr lang="en-US" dirty="0"/>
              <a:t>[30];</a:t>
            </a:r>
          </a:p>
          <a:p>
            <a:pPr marL="0" indent="0">
              <a:buNone/>
            </a:pPr>
            <a:r>
              <a:rPr lang="en-US" dirty="0"/>
              <a:t> printf("Enter a string:");</a:t>
            </a:r>
          </a:p>
          <a:p>
            <a:pPr marL="0" indent="0">
              <a:buNone/>
            </a:pPr>
            <a:r>
              <a:rPr lang="en-US" dirty="0"/>
              <a:t> gets(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strupr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puts(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9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For example: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The string “Try Again” is a collection of characters ‘T’, ’r’, ’y’, ‘ ‘, ‘A’,’g’,’a’,’</a:t>
            </a:r>
            <a:r>
              <a:rPr lang="en-US" sz="3600" dirty="0" err="1" smtClean="0"/>
              <a:t>i</a:t>
            </a:r>
            <a:r>
              <a:rPr lang="en-US" sz="3600" dirty="0" smtClean="0"/>
              <a:t>’,’n’ and terminated by ‘\0’.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The termination character ‘\0’ is automatically inserted at the end of the string by the compiler.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As strings is a 1-D array of characters so the characters in the string “Try Again” will be stored in contiguous memory locations.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04216"/>
              </p:ext>
            </p:extLst>
          </p:nvPr>
        </p:nvGraphicFramePr>
        <p:xfrm>
          <a:off x="1787302" y="5806821"/>
          <a:ext cx="8128000" cy="6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6068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22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In C, as each character requires 1 bytes for its storage so the total memory used for storing the string </a:t>
            </a:r>
            <a:r>
              <a:rPr lang="en-US" sz="3200" b="1" dirty="0" smtClean="0"/>
              <a:t>“Try Again” </a:t>
            </a:r>
            <a:r>
              <a:rPr lang="en-US" sz="3200" dirty="0" smtClean="0"/>
              <a:t>will be 10 (3+1+5+1) bytes.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The strings are always enclosed in double quotes (“ “) and may include letters, numbers, escape sequences, blank space and some special characters.</a:t>
            </a:r>
          </a:p>
          <a:p>
            <a:pPr marL="0" indent="0" algn="ctr">
              <a:buNone/>
            </a:pPr>
            <a:r>
              <a:rPr lang="en-US" sz="3200" b="1" dirty="0" smtClean="0"/>
              <a:t>Some valid strings are</a:t>
            </a:r>
          </a:p>
          <a:p>
            <a:pPr marL="0" indent="0" algn="ctr">
              <a:buNone/>
            </a:pPr>
            <a:r>
              <a:rPr lang="en-US" sz="3200" dirty="0" smtClean="0"/>
              <a:t>“Good Morning”</a:t>
            </a:r>
          </a:p>
          <a:p>
            <a:pPr marL="0" indent="0" algn="ctr">
              <a:buNone/>
            </a:pPr>
            <a:r>
              <a:rPr lang="en-US" sz="3200" dirty="0" smtClean="0"/>
              <a:t>“Welcome to the world of programming”</a:t>
            </a:r>
          </a:p>
          <a:p>
            <a:pPr marL="0" indent="0" algn="ctr">
              <a:buNone/>
            </a:pPr>
            <a:r>
              <a:rPr lang="en-US" sz="3200" dirty="0" smtClean="0"/>
              <a:t>“Address=142,Lawrence </a:t>
            </a:r>
            <a:r>
              <a:rPr lang="en-US" sz="3200" dirty="0" err="1" smtClean="0"/>
              <a:t>Road,Jalandhar</a:t>
            </a:r>
            <a:r>
              <a:rPr lang="en-US" sz="3200" dirty="0" smtClean="0"/>
              <a:t>”</a:t>
            </a:r>
          </a:p>
          <a:p>
            <a:pPr marL="0" indent="0" algn="ctr">
              <a:buNone/>
            </a:pPr>
            <a:r>
              <a:rPr lang="en-US" sz="3200" dirty="0" smtClean="0"/>
              <a:t>“123-456-789”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634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56215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Defining String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8338"/>
            <a:ext cx="12192000" cy="6149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Just like array of integers or any other data type, the string variables which are array of characters can be defined using the following syntax: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/>
              <a:t>c</a:t>
            </a:r>
            <a:r>
              <a:rPr lang="en-US" sz="3200" b="1" dirty="0" smtClean="0"/>
              <a:t>har </a:t>
            </a:r>
            <a:r>
              <a:rPr lang="en-US" sz="3200" b="1" dirty="0" err="1" smtClean="0"/>
              <a:t>string_variable</a:t>
            </a:r>
            <a:r>
              <a:rPr lang="en-US" sz="3200" b="1" dirty="0" smtClean="0"/>
              <a:t>[size];</a:t>
            </a:r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 err="1" smtClean="0"/>
              <a:t>string_variable</a:t>
            </a:r>
            <a:r>
              <a:rPr lang="en-US" sz="3200" dirty="0" smtClean="0"/>
              <a:t> is actually the name of the array and size represents the maximum number of characters that can stored and it must be a positive integer value.</a:t>
            </a:r>
          </a:p>
          <a:p>
            <a:pPr marL="0" indent="0">
              <a:buNone/>
            </a:pPr>
            <a:r>
              <a:rPr lang="en-US" sz="3200" dirty="0" smtClean="0"/>
              <a:t>For example:                 </a:t>
            </a:r>
            <a:r>
              <a:rPr lang="en-US" sz="2400" dirty="0" smtClean="0"/>
              <a:t>character          Name of                         Size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			data type           array of character        specification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																			  [30] ; 		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					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8" name="Oval 7"/>
          <p:cNvSpPr/>
          <p:nvPr/>
        </p:nvSpPr>
        <p:spPr>
          <a:xfrm>
            <a:off x="3689796" y="5505718"/>
            <a:ext cx="1275009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char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74276" y="5505718"/>
            <a:ext cx="1519707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name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27300" y="5151548"/>
            <a:ext cx="12879" cy="3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83496" y="5123642"/>
            <a:ext cx="12879" cy="3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>
            <a:off x="6980349" y="5505717"/>
            <a:ext cx="412125" cy="412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92474" y="5505716"/>
            <a:ext cx="1146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36545" y="5328632"/>
            <a:ext cx="15026" cy="1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4" y="133306"/>
            <a:ext cx="10515600" cy="48488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Program to input and display a string entered by the user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8186"/>
            <a:ext cx="12192000" cy="62398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main()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char name[20];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(“\</a:t>
            </a:r>
            <a:r>
              <a:rPr lang="en-US" dirty="0" err="1" smtClean="0"/>
              <a:t>nEnter</a:t>
            </a:r>
            <a:r>
              <a:rPr lang="en-US" dirty="0" smtClean="0"/>
              <a:t> the name of the person:”);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s”,name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(“\n The entered name was: %</a:t>
            </a:r>
            <a:r>
              <a:rPr lang="en-US" dirty="0" err="1" smtClean="0"/>
              <a:t>s”,name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Enter the name of the person: Ram</a:t>
            </a:r>
          </a:p>
          <a:p>
            <a:pPr marL="0" indent="0">
              <a:buNone/>
            </a:pPr>
            <a:r>
              <a:rPr lang="en-US" dirty="0" smtClean="0"/>
              <a:t>The entered name was: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4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" y="103030"/>
            <a:ext cx="11938716" cy="6754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char name[20];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nEnter</a:t>
            </a:r>
            <a:r>
              <a:rPr lang="en-US" dirty="0"/>
              <a:t> the name of the person:”);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gets(name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(“\n The entered name was: %</a:t>
            </a:r>
            <a:r>
              <a:rPr lang="en-US" dirty="0" err="1"/>
              <a:t>s”,name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Enter the name of the person: </a:t>
            </a:r>
            <a:r>
              <a:rPr lang="en-US" dirty="0" smtClean="0"/>
              <a:t>Ram Kumar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entered name was: </a:t>
            </a:r>
            <a:r>
              <a:rPr lang="en-US" dirty="0" smtClean="0"/>
              <a:t>Ram Kumar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6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41668"/>
            <a:ext cx="11938715" cy="6555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char name[20];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nEnter</a:t>
            </a:r>
            <a:r>
              <a:rPr lang="en-US" dirty="0"/>
              <a:t> the name of the person:”);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s”,name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(“\n The entered name was: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puts(name);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Enter the name of the person: </a:t>
            </a:r>
            <a:r>
              <a:rPr lang="en-US" dirty="0" smtClean="0"/>
              <a:t>Ram Kumar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entered name was: </a:t>
            </a:r>
            <a:r>
              <a:rPr lang="en-US" dirty="0" smtClean="0"/>
              <a:t>Ram Kumar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2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59063"/>
            <a:ext cx="10515600" cy="66518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Initializing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824248"/>
            <a:ext cx="11874322" cy="60337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 smtClean="0"/>
              <a:t>The following example shows different ways of initializing strings:</a:t>
            </a:r>
          </a:p>
          <a:p>
            <a:pPr marL="0" indent="0" algn="ctr">
              <a:buNone/>
            </a:pPr>
            <a:endParaRPr lang="en-US" sz="5100" dirty="0" smtClean="0"/>
          </a:p>
          <a:p>
            <a:pPr marL="0" indent="0" algn="ctr">
              <a:buNone/>
            </a:pPr>
            <a:r>
              <a:rPr lang="en-US" sz="5100" dirty="0" smtClean="0"/>
              <a:t>char name[7]= “PANKAJ”;</a:t>
            </a:r>
          </a:p>
          <a:p>
            <a:pPr marL="0" indent="0" algn="ctr">
              <a:buNone/>
            </a:pPr>
            <a:r>
              <a:rPr lang="en-US" sz="5100" dirty="0" smtClean="0"/>
              <a:t>OR</a:t>
            </a:r>
          </a:p>
          <a:p>
            <a:pPr marL="0" indent="0" algn="ctr">
              <a:buNone/>
            </a:pPr>
            <a:r>
              <a:rPr lang="en-US" sz="5100" dirty="0" smtClean="0"/>
              <a:t>char name[7]= {‘P’,’A’,’N’,’K’,’A’,’J’,’\0’};</a:t>
            </a:r>
          </a:p>
          <a:p>
            <a:pPr marL="0" indent="0" algn="ctr">
              <a:buNone/>
            </a:pPr>
            <a:r>
              <a:rPr lang="en-US" sz="5100" dirty="0" smtClean="0"/>
              <a:t>OR</a:t>
            </a:r>
          </a:p>
          <a:p>
            <a:pPr marL="0" indent="0" algn="ctr">
              <a:buNone/>
            </a:pPr>
            <a:r>
              <a:rPr lang="en-US" sz="5100" dirty="0" smtClean="0"/>
              <a:t>char name[ ]= “PANKAJ”;</a:t>
            </a:r>
          </a:p>
          <a:p>
            <a:pPr marL="0" indent="0">
              <a:buNone/>
            </a:pPr>
            <a:endParaRPr lang="en-US" sz="51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5100" dirty="0" smtClean="0"/>
              <a:t>In the first method of initialization, the compiler allocates space for 7 characters for array name. The first six characters are filled with ‘</a:t>
            </a:r>
            <a:r>
              <a:rPr lang="en-US" sz="5100" dirty="0"/>
              <a:t>P’,’A’,’N’,’K’,’A’,’J</a:t>
            </a:r>
            <a:r>
              <a:rPr lang="en-US" sz="5100" dirty="0" smtClean="0"/>
              <a:t>’ characters and end with character ‘\0’ (null character) automatically.</a:t>
            </a:r>
          </a:p>
          <a:p>
            <a:pPr marL="0" indent="0">
              <a:buNone/>
            </a:pPr>
            <a:endParaRPr lang="en-US" sz="5100" dirty="0" smtClean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484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1050</Words>
  <Application>Microsoft Office PowerPoint</Application>
  <PresentationFormat>Custom</PresentationFormat>
  <Paragraphs>232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STRINGS</vt:lpstr>
      <vt:lpstr>STRINGS</vt:lpstr>
      <vt:lpstr>PowerPoint Presentation</vt:lpstr>
      <vt:lpstr>PowerPoint Presentation</vt:lpstr>
      <vt:lpstr>Defining String Variables</vt:lpstr>
      <vt:lpstr>Program to input and display a string entered by the user</vt:lpstr>
      <vt:lpstr>PowerPoint Presentation</vt:lpstr>
      <vt:lpstr>PowerPoint Presentation</vt:lpstr>
      <vt:lpstr>Initializing Strings</vt:lpstr>
      <vt:lpstr>PowerPoint Presentation</vt:lpstr>
      <vt:lpstr>Programs to show strings are initialized</vt:lpstr>
      <vt:lpstr>STANDARD LIBRARY STRING HANDLING FUNCTIONS</vt:lpstr>
      <vt:lpstr>To calculate the length of string with using strlen() function</vt:lpstr>
      <vt:lpstr>PowerPoint Presentation</vt:lpstr>
      <vt:lpstr>To copy a string to another using strcpy() function</vt:lpstr>
      <vt:lpstr>PowerPoint Presentation</vt:lpstr>
      <vt:lpstr>Program to concatenate two strings using strcat() function</vt:lpstr>
      <vt:lpstr>PowerPoint Presentation</vt:lpstr>
      <vt:lpstr>To reverse a given string using library function strrev() </vt:lpstr>
      <vt:lpstr>strcmp</vt:lpstr>
      <vt:lpstr>Example with strcmp</vt:lpstr>
      <vt:lpstr>strlwr() and strupr()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hp</dc:creator>
  <cp:lastModifiedBy>madan lal</cp:lastModifiedBy>
  <cp:revision>29</cp:revision>
  <dcterms:created xsi:type="dcterms:W3CDTF">2016-11-08T16:46:39Z</dcterms:created>
  <dcterms:modified xsi:type="dcterms:W3CDTF">2017-11-09T06:21:57Z</dcterms:modified>
</cp:coreProperties>
</file>