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899650" cy="52197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664"/>
    <a:srgbClr val="232F3F"/>
    <a:srgbClr val="0051CF"/>
    <a:srgbClr val="243A5F"/>
    <a:srgbClr val="183357"/>
    <a:srgbClr val="E6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456" y="854243"/>
            <a:ext cx="7424738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456" y="2741551"/>
            <a:ext cx="7424738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FF04-19FD-446E-8D3F-C5287A25A6F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1771-9343-4973-9577-1180643AD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FF04-19FD-446E-8D3F-C5287A25A6F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1771-9343-4973-9577-1180643AD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4437" y="277901"/>
            <a:ext cx="2134612" cy="4423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601" y="277901"/>
            <a:ext cx="6280090" cy="442345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FF04-19FD-446E-8D3F-C5287A25A6F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1771-9343-4973-9577-1180643AD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2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FF04-19FD-446E-8D3F-C5287A25A6F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1771-9343-4973-9577-1180643AD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9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445" y="1301301"/>
            <a:ext cx="8538448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445" y="3493092"/>
            <a:ext cx="8538448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FF04-19FD-446E-8D3F-C5287A25A6F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1771-9343-4973-9577-1180643AD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07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601" y="1389503"/>
            <a:ext cx="4207351" cy="33118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698" y="1389503"/>
            <a:ext cx="4207351" cy="33118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FF04-19FD-446E-8D3F-C5287A25A6F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1771-9343-4973-9577-1180643AD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10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0" y="277901"/>
            <a:ext cx="8538448" cy="1008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891" y="1279552"/>
            <a:ext cx="4188016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891" y="1906640"/>
            <a:ext cx="4188016" cy="28043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698" y="1279552"/>
            <a:ext cx="4208641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1698" y="1906640"/>
            <a:ext cx="4208641" cy="28043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FF04-19FD-446E-8D3F-C5287A25A6F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1771-9343-4973-9577-1180643AD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77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FF04-19FD-446E-8D3F-C5287A25A6F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1771-9343-4973-9577-1180643AD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0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FF04-19FD-446E-8D3F-C5287A25A6F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1771-9343-4973-9577-1180643AD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47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1" y="347980"/>
            <a:ext cx="3192895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641" y="751541"/>
            <a:ext cx="5011698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891" y="1565910"/>
            <a:ext cx="3192895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FF04-19FD-446E-8D3F-C5287A25A6F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1771-9343-4973-9577-1180643AD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0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1" y="347980"/>
            <a:ext cx="3192895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641" y="751541"/>
            <a:ext cx="5011698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891" y="1565910"/>
            <a:ext cx="3192895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FF04-19FD-446E-8D3F-C5287A25A6F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1771-9343-4973-9577-1180643AD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54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601" y="277901"/>
            <a:ext cx="8538448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601" y="1389503"/>
            <a:ext cx="8538448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601" y="4837889"/>
            <a:ext cx="2227421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FF04-19FD-446E-8D3F-C5287A25A6F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259" y="4837889"/>
            <a:ext cx="3341132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1628" y="4837889"/>
            <a:ext cx="2227421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1771-9343-4973-9577-1180643AD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61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3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+mn-lt"/>
          <a:ea typeface="+mn-ea"/>
          <a:cs typeface="+mn-cs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" r="638" b="863"/>
          <a:stretch/>
        </p:blipFill>
        <p:spPr>
          <a:xfrm>
            <a:off x="20324" y="76199"/>
            <a:ext cx="9864893" cy="50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8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3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" t="914" r="742" b="680"/>
          <a:stretch/>
        </p:blipFill>
        <p:spPr>
          <a:xfrm>
            <a:off x="31805" y="47708"/>
            <a:ext cx="9811910" cy="51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8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" r="796" b="1441"/>
          <a:stretch/>
        </p:blipFill>
        <p:spPr>
          <a:xfrm>
            <a:off x="1319492" y="15904"/>
            <a:ext cx="7132941" cy="520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4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" r="726"/>
          <a:stretch/>
        </p:blipFill>
        <p:spPr>
          <a:xfrm>
            <a:off x="7951" y="0"/>
            <a:ext cx="987552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8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40" y="0"/>
            <a:ext cx="678757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8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r="509"/>
          <a:stretch/>
        </p:blipFill>
        <p:spPr>
          <a:xfrm>
            <a:off x="190831" y="0"/>
            <a:ext cx="9493858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69" y="0"/>
            <a:ext cx="9965588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1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53" y="0"/>
            <a:ext cx="7085743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8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3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" b="1136"/>
          <a:stretch/>
        </p:blipFill>
        <p:spPr>
          <a:xfrm>
            <a:off x="195247" y="7951"/>
            <a:ext cx="9465588" cy="516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1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" b="575"/>
          <a:stretch/>
        </p:blipFill>
        <p:spPr>
          <a:xfrm>
            <a:off x="69215" y="45720"/>
            <a:ext cx="9702938" cy="50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6" y="0"/>
            <a:ext cx="7367457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6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56" y="0"/>
            <a:ext cx="7370138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0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0</Words>
  <Application>Microsoft Office PowerPoint</Application>
  <PresentationFormat>Custom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krishnan</dc:creator>
  <cp:lastModifiedBy>ajay krishnan</cp:lastModifiedBy>
  <cp:revision>4</cp:revision>
  <dcterms:created xsi:type="dcterms:W3CDTF">2024-05-13T11:56:58Z</dcterms:created>
  <dcterms:modified xsi:type="dcterms:W3CDTF">2024-05-13T16:32:21Z</dcterms:modified>
</cp:coreProperties>
</file>