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7" r:id="rId1"/>
  </p:sldMasterIdLst>
  <p:notesMasterIdLst>
    <p:notesMasterId r:id="rId16"/>
  </p:notesMasterIdLst>
  <p:handoutMasterIdLst>
    <p:handoutMasterId r:id="rId17"/>
  </p:handoutMasterIdLst>
  <p:sldIdLst>
    <p:sldId id="257" r:id="rId2"/>
    <p:sldId id="258" r:id="rId3"/>
    <p:sldId id="259" r:id="rId4"/>
    <p:sldId id="260" r:id="rId5"/>
    <p:sldId id="261" r:id="rId6"/>
    <p:sldId id="262" r:id="rId7"/>
    <p:sldId id="266" r:id="rId8"/>
    <p:sldId id="267" r:id="rId9"/>
    <p:sldId id="268" r:id="rId10"/>
    <p:sldId id="269" r:id="rId11"/>
    <p:sldId id="263" r:id="rId12"/>
    <p:sldId id="270" r:id="rId13"/>
    <p:sldId id="264" r:id="rId14"/>
    <p:sldId id="265" r:id="rId15"/>
  </p:sldIdLst>
  <p:sldSz cx="12192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7133" autoAdjust="0"/>
  </p:normalViewPr>
  <p:slideViewPr>
    <p:cSldViewPr snapToGrid="0" showGuides="1">
      <p:cViewPr>
        <p:scale>
          <a:sx n="75" d="100"/>
          <a:sy n="75" d="100"/>
        </p:scale>
        <p:origin x="-510" y="-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7"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18"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2020/12/16</a:t>
            </a:fld>
            <a:endParaRPr lang="zh-CN" altLang="en-US"/>
          </a:p>
        </p:txBody>
      </p:sp>
      <p:sp>
        <p:nvSpPr>
          <p:cNvPr id="1048719"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20"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1"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charset="0"/>
              </a:defRPr>
            </a:lvl1pPr>
          </a:lstStyle>
          <a:p>
            <a:endParaRPr lang="zh-CN" altLang="en-US"/>
          </a:p>
        </p:txBody>
      </p:sp>
      <p:sp>
        <p:nvSpPr>
          <p:cNvPr id="1048712"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charset="0"/>
              </a:defRPr>
            </a:lvl1pPr>
          </a:lstStyle>
          <a:p>
            <a:fld id="{D2A48B96-639E-45A3-A0BA-2464DFDB1FAA}" type="datetimeFigureOut">
              <a:rPr lang="zh-CN" altLang="en-US" smtClean="0"/>
              <a:pPr/>
              <a:t>2020/12/16</a:t>
            </a:fld>
            <a:endParaRPr lang="zh-CN" altLang="en-US"/>
          </a:p>
        </p:txBody>
      </p:sp>
      <p:sp>
        <p:nvSpPr>
          <p:cNvPr id="1048713"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14"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715"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charset="0"/>
              </a:defRPr>
            </a:lvl1pPr>
          </a:lstStyle>
          <a:p>
            <a:endParaRPr lang="zh-CN" altLang="en-US"/>
          </a:p>
        </p:txBody>
      </p:sp>
      <p:sp>
        <p:nvSpPr>
          <p:cNvPr id="1048716"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charset="0"/>
              </a:defRPr>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charset="0"/>
        <a:cs typeface="+mn-cs"/>
      </a:defRPr>
    </a:lvl1pPr>
    <a:lvl2pPr marL="457200" algn="l" defTabSz="914400" rtl="0" eaLnBrk="1" latinLnBrk="0" hangingPunct="1">
      <a:defRPr sz="1200" kern="1200">
        <a:solidFill>
          <a:schemeClr val="tx1"/>
        </a:solidFill>
        <a:latin typeface="+mn-lt"/>
        <a:ea typeface="Calibri" panose="020F0502020204030204" charset="0"/>
        <a:cs typeface="+mn-cs"/>
      </a:defRPr>
    </a:lvl2pPr>
    <a:lvl3pPr marL="914400" algn="l" defTabSz="914400" rtl="0" eaLnBrk="1" latinLnBrk="0" hangingPunct="1">
      <a:defRPr sz="1200" kern="1200">
        <a:solidFill>
          <a:schemeClr val="tx1"/>
        </a:solidFill>
        <a:latin typeface="+mn-lt"/>
        <a:ea typeface="Calibri" panose="020F0502020204030204" charset="0"/>
        <a:cs typeface="+mn-cs"/>
      </a:defRPr>
    </a:lvl3pPr>
    <a:lvl4pPr marL="1371600" algn="l" defTabSz="914400" rtl="0" eaLnBrk="1" latinLnBrk="0" hangingPunct="1">
      <a:defRPr sz="1200" kern="1200">
        <a:solidFill>
          <a:schemeClr val="tx1"/>
        </a:solidFill>
        <a:latin typeface="+mn-lt"/>
        <a:ea typeface="Calibri" panose="020F0502020204030204" charset="0"/>
        <a:cs typeface="+mn-cs"/>
      </a:defRPr>
    </a:lvl4pPr>
    <a:lvl5pPr marL="1828800" algn="l" defTabSz="914400" rtl="0" eaLnBrk="1" latinLnBrk="0" hangingPunct="1">
      <a:defRPr sz="1200" kern="1200">
        <a:solidFill>
          <a:schemeClr val="tx1"/>
        </a:solidFill>
        <a:latin typeface="+mn-lt"/>
        <a:ea typeface="Calibri" panose="020F050202020403020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pPr/>
              <a:t>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pPr/>
              <a:t>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smtClean="0"/>
              <a:t>6.CONNECTORS</a:t>
            </a:r>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lvl="0"/>
            <a:fld id="{BB962C8B-B14F-4D97-AF65-F5344CB8AC3E}" type="datetime1">
              <a:rPr lang="zh-CN" altLang="en-US" smtClean="0"/>
              <a:pPr lvl="0"/>
              <a:t>2020/12/16</a:t>
            </a:fld>
            <a:endParaRPr lang="zh-CN" altLang="en-US" dirty="0">
              <a:ea typeface="Calibri" panose="020F0502020204030204" charset="0"/>
            </a:endParaRPr>
          </a:p>
        </p:txBody>
      </p:sp>
      <p:sp>
        <p:nvSpPr>
          <p:cNvPr id="19" name="Footer Placeholder 18"/>
          <p:cNvSpPr>
            <a:spLocks noGrp="1"/>
          </p:cNvSpPr>
          <p:nvPr>
            <p:ph type="ftr" sz="quarter" idx="11"/>
          </p:nvPr>
        </p:nvSpPr>
        <p:spPr/>
        <p:txBody>
          <a:bodyPr/>
          <a:lstStyle/>
          <a:p>
            <a:pPr lvl="0"/>
            <a:endParaRPr lang="en-US" dirty="0"/>
          </a:p>
        </p:txBody>
      </p:sp>
      <p:sp>
        <p:nvSpPr>
          <p:cNvPr id="27" name="Slide Number Placeholder 26"/>
          <p:cNvSpPr>
            <a:spLocks noGrp="1"/>
          </p:cNvSpPr>
          <p:nvPr>
            <p:ph type="sldNum" sz="quarter" idx="12"/>
          </p:nvPr>
        </p:nvSpPr>
        <p:spPr/>
        <p:txBody>
          <a:bodyPr/>
          <a:lstStyle/>
          <a:p>
            <a:pPr lvl="0"/>
            <a:fld id="{9A0DB2DC-4C9A-4742-B13C-FB6460FD3503}" type="slidenum">
              <a:rPr lang="zh-CN" altLang="en-US" smtClean="0"/>
              <a:pPr lvl="0"/>
              <a:t>‹#›</a:t>
            </a:fld>
            <a:endParaRPr lang="zh-CN" altLang="en-US" dirty="0">
              <a:ea typeface="Calibri" panose="020F0502020204030204" charset="0"/>
            </a:endParaRP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lvl="0"/>
            <a:fld id="{BB962C8B-B14F-4D97-AF65-F5344CB8AC3E}" type="datetime1">
              <a:rPr lang="zh-CN" altLang="en-US" smtClean="0"/>
              <a:pPr lvl="0"/>
              <a:t>2020/12/16</a:t>
            </a:fld>
            <a:endParaRPr lang="zh-CN" altLang="en-US" dirty="0">
              <a:ea typeface="Calibri" panose="020F0502020204030204" charset="0"/>
            </a:endParaRPr>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pPr lvl="0"/>
              <a:t>‹#›</a:t>
            </a:fld>
            <a:endParaRPr lang="zh-CN" altLang="en-US" dirty="0">
              <a:ea typeface="Calibri" panose="020F050202020403020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lvl="0"/>
            <a:fld id="{BB962C8B-B14F-4D97-AF65-F5344CB8AC3E}" type="datetime1">
              <a:rPr lang="zh-CN" altLang="en-US" smtClean="0"/>
              <a:pPr lvl="0"/>
              <a:t>2020/12/16</a:t>
            </a:fld>
            <a:endParaRPr lang="zh-CN" altLang="en-US" dirty="0">
              <a:ea typeface="Calibri" panose="020F0502020204030204" charset="0"/>
            </a:endParaRPr>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pPr lvl="0"/>
              <a:t>‹#›</a:t>
            </a:fld>
            <a:endParaRPr lang="zh-CN" altLang="en-US" dirty="0">
              <a:ea typeface="Calibri" panose="020F050202020403020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lvl="0"/>
            <a:fld id="{BB962C8B-B14F-4D97-AF65-F5344CB8AC3E}" type="datetime1">
              <a:rPr lang="zh-CN" altLang="en-US" smtClean="0"/>
              <a:pPr lvl="0"/>
              <a:t>2020/12/16</a:t>
            </a:fld>
            <a:endParaRPr lang="zh-CN" altLang="en-US" dirty="0">
              <a:ea typeface="Calibri" panose="020F0502020204030204" charset="0"/>
            </a:endParaRPr>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pPr lvl="0"/>
              <a:t>‹#›</a:t>
            </a:fld>
            <a:endParaRPr lang="zh-CN" altLang="en-US" dirty="0">
              <a:ea typeface="Calibri" panose="020F050202020403020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lvl="0"/>
            <a:fld id="{BB962C8B-B14F-4D97-AF65-F5344CB8AC3E}" type="datetime1">
              <a:rPr lang="zh-CN" altLang="en-US" smtClean="0"/>
              <a:pPr lvl="0"/>
              <a:t>2020/12/16</a:t>
            </a:fld>
            <a:endParaRPr lang="zh-CN" altLang="en-US" dirty="0">
              <a:ea typeface="Calibri" panose="020F0502020204030204" charset="0"/>
            </a:endParaRPr>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pPr lvl="0"/>
              <a:t>‹#›</a:t>
            </a:fld>
            <a:endParaRPr lang="zh-CN" altLang="en-US" dirty="0">
              <a:ea typeface="Calibri" panose="020F0502020204030204" charset="0"/>
            </a:endParaRP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lvl="0"/>
            <a:fld id="{BB962C8B-B14F-4D97-AF65-F5344CB8AC3E}" type="datetime1">
              <a:rPr lang="zh-CN" altLang="en-US" smtClean="0"/>
              <a:pPr lvl="0"/>
              <a:t>2020/12/16</a:t>
            </a:fld>
            <a:endParaRPr lang="zh-CN" altLang="en-US" dirty="0">
              <a:ea typeface="Calibri" panose="020F0502020204030204" charset="0"/>
            </a:endParaRPr>
          </a:p>
        </p:txBody>
      </p:sp>
      <p:sp>
        <p:nvSpPr>
          <p:cNvPr id="6" name="Footer Placeholder 5"/>
          <p:cNvSpPr>
            <a:spLocks noGrp="1"/>
          </p:cNvSpPr>
          <p:nvPr>
            <p:ph type="ftr" sz="quarter" idx="11"/>
          </p:nvPr>
        </p:nvSpPr>
        <p:spPr/>
        <p:txBody>
          <a:bodyPr/>
          <a:lstStyle/>
          <a:p>
            <a:pPr lvl="0"/>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pPr lvl="0"/>
              <a:t>‹#›</a:t>
            </a:fld>
            <a:endParaRPr lang="zh-CN" altLang="en-US" dirty="0">
              <a:ea typeface="Calibri" panose="020F050202020403020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lvl="0"/>
            <a:fld id="{BB962C8B-B14F-4D97-AF65-F5344CB8AC3E}" type="datetime1">
              <a:rPr lang="zh-CN" altLang="en-US" smtClean="0"/>
              <a:pPr lvl="0"/>
              <a:t>2020/12/16</a:t>
            </a:fld>
            <a:endParaRPr lang="zh-CN" altLang="en-US" dirty="0">
              <a:ea typeface="Calibri" panose="020F0502020204030204" charset="0"/>
            </a:endParaRPr>
          </a:p>
        </p:txBody>
      </p:sp>
      <p:sp>
        <p:nvSpPr>
          <p:cNvPr id="8" name="Footer Placeholder 7"/>
          <p:cNvSpPr>
            <a:spLocks noGrp="1"/>
          </p:cNvSpPr>
          <p:nvPr>
            <p:ph type="ftr" sz="quarter" idx="11"/>
          </p:nvPr>
        </p:nvSpPr>
        <p:spPr/>
        <p:txBody>
          <a:bodyPr/>
          <a:lstStyle/>
          <a:p>
            <a:pPr lvl="0"/>
            <a:endParaRPr lang="en-US" dirty="0"/>
          </a:p>
        </p:txBody>
      </p:sp>
      <p:sp>
        <p:nvSpPr>
          <p:cNvPr id="9" name="Slide Number Placeholder 8"/>
          <p:cNvSpPr>
            <a:spLocks noGrp="1"/>
          </p:cNvSpPr>
          <p:nvPr>
            <p:ph type="sldNum" sz="quarter" idx="12"/>
          </p:nvPr>
        </p:nvSpPr>
        <p:spPr/>
        <p:txBody>
          <a:bodyPr/>
          <a:lstStyle/>
          <a:p>
            <a:pPr lvl="0"/>
            <a:fld id="{9A0DB2DC-4C9A-4742-B13C-FB6460FD3503}" type="slidenum">
              <a:rPr lang="zh-CN" altLang="en-US" smtClean="0"/>
              <a:pPr lvl="0"/>
              <a:t>‹#›</a:t>
            </a:fld>
            <a:endParaRPr lang="zh-CN" altLang="en-US" dirty="0">
              <a:ea typeface="Calibri" panose="020F050202020403020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lvl="0"/>
            <a:fld id="{BB962C8B-B14F-4D97-AF65-F5344CB8AC3E}" type="datetime1">
              <a:rPr lang="zh-CN" altLang="en-US" smtClean="0"/>
              <a:pPr lvl="0"/>
              <a:t>2020/12/16</a:t>
            </a:fld>
            <a:endParaRPr lang="zh-CN" altLang="en-US" dirty="0">
              <a:ea typeface="Calibri" panose="020F0502020204030204" charset="0"/>
            </a:endParaRPr>
          </a:p>
        </p:txBody>
      </p:sp>
      <p:sp>
        <p:nvSpPr>
          <p:cNvPr id="4" name="Footer Placeholder 3"/>
          <p:cNvSpPr>
            <a:spLocks noGrp="1"/>
          </p:cNvSpPr>
          <p:nvPr>
            <p:ph type="ftr" sz="quarter" idx="11"/>
          </p:nvPr>
        </p:nvSpPr>
        <p:spPr/>
        <p:txBody>
          <a:bodyPr/>
          <a:lstStyle/>
          <a:p>
            <a:pPr lvl="0"/>
            <a:endParaRPr lang="en-US" dirty="0"/>
          </a:p>
        </p:txBody>
      </p:sp>
      <p:sp>
        <p:nvSpPr>
          <p:cNvPr id="5" name="Slide Number Placeholder 4"/>
          <p:cNvSpPr>
            <a:spLocks noGrp="1"/>
          </p:cNvSpPr>
          <p:nvPr>
            <p:ph type="sldNum" sz="quarter" idx="12"/>
          </p:nvPr>
        </p:nvSpPr>
        <p:spPr/>
        <p:txBody>
          <a:bodyPr/>
          <a:lstStyle/>
          <a:p>
            <a:pPr lvl="0"/>
            <a:fld id="{9A0DB2DC-4C9A-4742-B13C-FB6460FD3503}" type="slidenum">
              <a:rPr lang="zh-CN" altLang="en-US" smtClean="0"/>
              <a:pPr lvl="0"/>
              <a:t>‹#›</a:t>
            </a:fld>
            <a:endParaRPr lang="zh-CN" altLang="en-US" dirty="0">
              <a:ea typeface="Calibri" panose="020F050202020403020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BB962C8B-B14F-4D97-AF65-F5344CB8AC3E}" type="datetime1">
              <a:rPr lang="zh-CN" altLang="en-US" smtClean="0"/>
              <a:pPr lvl="0"/>
              <a:t>2020/12/16</a:t>
            </a:fld>
            <a:endParaRPr lang="zh-CN" altLang="en-US" dirty="0">
              <a:ea typeface="Calibri" panose="020F0502020204030204" charset="0"/>
            </a:endParaRPr>
          </a:p>
        </p:txBody>
      </p:sp>
      <p:sp>
        <p:nvSpPr>
          <p:cNvPr id="3" name="Footer Placeholder 2"/>
          <p:cNvSpPr>
            <a:spLocks noGrp="1"/>
          </p:cNvSpPr>
          <p:nvPr>
            <p:ph type="ftr" sz="quarter" idx="11"/>
          </p:nvPr>
        </p:nvSpPr>
        <p:spPr/>
        <p:txBody>
          <a:bodyPr/>
          <a:lstStyle/>
          <a:p>
            <a:pPr lvl="0"/>
            <a:endParaRPr lang="en-US" dirty="0"/>
          </a:p>
        </p:txBody>
      </p:sp>
      <p:sp>
        <p:nvSpPr>
          <p:cNvPr id="4" name="Slide Number Placeholder 3"/>
          <p:cNvSpPr>
            <a:spLocks noGrp="1"/>
          </p:cNvSpPr>
          <p:nvPr>
            <p:ph type="sldNum" sz="quarter" idx="12"/>
          </p:nvPr>
        </p:nvSpPr>
        <p:spPr/>
        <p:txBody>
          <a:bodyPr/>
          <a:lstStyle/>
          <a:p>
            <a:pPr lvl="0"/>
            <a:fld id="{9A0DB2DC-4C9A-4742-B13C-FB6460FD3503}" type="slidenum">
              <a:rPr lang="zh-CN" altLang="en-US" smtClean="0"/>
              <a:pPr lvl="0"/>
              <a:t>‹#›</a:t>
            </a:fld>
            <a:endParaRPr lang="zh-CN" altLang="en-US" dirty="0">
              <a:ea typeface="Calibri" panose="020F050202020403020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lvl="0"/>
            <a:fld id="{BB962C8B-B14F-4D97-AF65-F5344CB8AC3E}" type="datetime1">
              <a:rPr lang="zh-CN" altLang="en-US" smtClean="0"/>
              <a:pPr lvl="0"/>
              <a:t>2020/12/16</a:t>
            </a:fld>
            <a:endParaRPr lang="zh-CN" altLang="en-US" dirty="0">
              <a:ea typeface="Calibri" panose="020F0502020204030204" charset="0"/>
            </a:endParaRPr>
          </a:p>
        </p:txBody>
      </p:sp>
      <p:sp>
        <p:nvSpPr>
          <p:cNvPr id="6" name="Footer Placeholder 5"/>
          <p:cNvSpPr>
            <a:spLocks noGrp="1"/>
          </p:cNvSpPr>
          <p:nvPr>
            <p:ph type="ftr" sz="quarter" idx="11"/>
          </p:nvPr>
        </p:nvSpPr>
        <p:spPr/>
        <p:txBody>
          <a:bodyPr/>
          <a:lstStyle/>
          <a:p>
            <a:pPr lvl="0"/>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pPr lvl="0"/>
              <a:t>‹#›</a:t>
            </a:fld>
            <a:endParaRPr lang="zh-CN" altLang="en-US" dirty="0">
              <a:ea typeface="Calibri" panose="020F050202020403020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lvl="0"/>
            <a:fld id="{BB962C8B-B14F-4D97-AF65-F5344CB8AC3E}" type="datetime1">
              <a:rPr lang="zh-CN" altLang="en-US" smtClean="0"/>
              <a:pPr lvl="0"/>
              <a:t>2020/12/16</a:t>
            </a:fld>
            <a:endParaRPr lang="zh-CN" altLang="en-US" dirty="0">
              <a:ea typeface="Calibri" panose="020F0502020204030204" charset="0"/>
            </a:endParaRPr>
          </a:p>
        </p:txBody>
      </p:sp>
      <p:sp>
        <p:nvSpPr>
          <p:cNvPr id="6" name="Footer Placeholder 5"/>
          <p:cNvSpPr>
            <a:spLocks noGrp="1"/>
          </p:cNvSpPr>
          <p:nvPr>
            <p:ph type="ftr" sz="quarter" idx="11"/>
          </p:nvPr>
        </p:nvSpPr>
        <p:spPr/>
        <p:txBody>
          <a:bodyPr/>
          <a:lstStyle/>
          <a:p>
            <a:pPr lvl="0"/>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pPr lvl="0"/>
            <a:fld id="{9A0DB2DC-4C9A-4742-B13C-FB6460FD3503}" type="slidenum">
              <a:rPr lang="zh-CN" altLang="en-US" smtClean="0"/>
              <a:pPr lvl="0"/>
              <a:t>‹#›</a:t>
            </a:fld>
            <a:endParaRPr lang="zh-CN" altLang="en-US" dirty="0">
              <a:ea typeface="Calibri" panose="020F0502020204030204" charset="0"/>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lvl="0"/>
            <a:fld id="{BB962C8B-B14F-4D97-AF65-F5344CB8AC3E}" type="datetime1">
              <a:rPr lang="zh-CN" altLang="en-US" smtClean="0"/>
              <a:pPr lvl="0"/>
              <a:t>2020/12/16</a:t>
            </a:fld>
            <a:endParaRPr lang="zh-CN" altLang="en-US" dirty="0">
              <a:ea typeface="Calibri" panose="020F0502020204030204" charset="0"/>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lvl="0"/>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lvl="0"/>
            <a:fld id="{9A0DB2DC-4C9A-4742-B13C-FB6460FD3503}" type="slidenum">
              <a:rPr lang="zh-CN" altLang="en-US" smtClean="0"/>
              <a:pPr lvl="0"/>
              <a:t>‹#›</a:t>
            </a:fld>
            <a:endParaRPr lang="zh-CN" altLang="en-US" dirty="0">
              <a:ea typeface="Calibri" panose="020F0502020204030204" charset="0"/>
            </a:endParaRPr>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2.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Freeform 84"/>
          <p:cNvSpPr/>
          <p:nvPr/>
        </p:nvSpPr>
        <p:spPr>
          <a:xfrm>
            <a:off x="484226" y="635048"/>
            <a:ext cx="1851025" cy="1627187"/>
          </a:xfrm>
          <a:custGeom>
            <a:avLst/>
            <a:gdLst>
              <a:gd name="txL" fmla="*/ 0 w 419"/>
              <a:gd name="txT" fmla="*/ 0 h 368"/>
              <a:gd name="txR" fmla="*/ 419 w 419"/>
              <a:gd name="txB" fmla="*/ 368 h 368"/>
            </a:gdLst>
            <a:ahLst/>
            <a:cxnLst>
              <a:cxn ang="0">
                <a:pos x="121" y="29"/>
              </a:cxn>
              <a:cxn ang="0">
                <a:pos x="113" y="43"/>
              </a:cxn>
              <a:cxn ang="0">
                <a:pos x="105" y="54"/>
              </a:cxn>
              <a:cxn ang="0">
                <a:pos x="99" y="48"/>
              </a:cxn>
              <a:cxn ang="0">
                <a:pos x="96" y="61"/>
              </a:cxn>
              <a:cxn ang="0">
                <a:pos x="78" y="64"/>
              </a:cxn>
              <a:cxn ang="0">
                <a:pos x="66" y="76"/>
              </a:cxn>
              <a:cxn ang="0">
                <a:pos x="50" y="99"/>
              </a:cxn>
              <a:cxn ang="0">
                <a:pos x="40" y="114"/>
              </a:cxn>
              <a:cxn ang="0">
                <a:pos x="49" y="124"/>
              </a:cxn>
              <a:cxn ang="0">
                <a:pos x="50" y="130"/>
              </a:cxn>
              <a:cxn ang="0">
                <a:pos x="41" y="122"/>
              </a:cxn>
              <a:cxn ang="0">
                <a:pos x="34" y="112"/>
              </a:cxn>
              <a:cxn ang="0">
                <a:pos x="30" y="127"/>
              </a:cxn>
              <a:cxn ang="0">
                <a:pos x="32" y="154"/>
              </a:cxn>
              <a:cxn ang="0">
                <a:pos x="44" y="148"/>
              </a:cxn>
              <a:cxn ang="0">
                <a:pos x="59" y="164"/>
              </a:cxn>
              <a:cxn ang="0">
                <a:pos x="76" y="181"/>
              </a:cxn>
              <a:cxn ang="0">
                <a:pos x="92" y="195"/>
              </a:cxn>
              <a:cxn ang="0">
                <a:pos x="113" y="216"/>
              </a:cxn>
              <a:cxn ang="0">
                <a:pos x="106" y="249"/>
              </a:cxn>
              <a:cxn ang="0">
                <a:pos x="90" y="286"/>
              </a:cxn>
              <a:cxn ang="0">
                <a:pos x="95" y="313"/>
              </a:cxn>
              <a:cxn ang="0">
                <a:pos x="85" y="315"/>
              </a:cxn>
              <a:cxn ang="0">
                <a:pos x="59" y="273"/>
              </a:cxn>
              <a:cxn ang="0">
                <a:pos x="30" y="208"/>
              </a:cxn>
              <a:cxn ang="0">
                <a:pos x="21" y="161"/>
              </a:cxn>
              <a:cxn ang="0">
                <a:pos x="135" y="338"/>
              </a:cxn>
              <a:cxn ang="0">
                <a:pos x="165" y="333"/>
              </a:cxn>
              <a:cxn ang="0">
                <a:pos x="203" y="329"/>
              </a:cxn>
              <a:cxn ang="0">
                <a:pos x="200" y="345"/>
              </a:cxn>
              <a:cxn ang="0">
                <a:pos x="222" y="343"/>
              </a:cxn>
              <a:cxn ang="0">
                <a:pos x="255" y="339"/>
              </a:cxn>
              <a:cxn ang="0">
                <a:pos x="252" y="6"/>
              </a:cxn>
              <a:cxn ang="0">
                <a:pos x="362" y="119"/>
              </a:cxn>
              <a:cxn ang="0">
                <a:pos x="347" y="108"/>
              </a:cxn>
              <a:cxn ang="0">
                <a:pos x="333" y="138"/>
              </a:cxn>
              <a:cxn ang="0">
                <a:pos x="313" y="110"/>
              </a:cxn>
              <a:cxn ang="0">
                <a:pos x="321" y="138"/>
              </a:cxn>
              <a:cxn ang="0">
                <a:pos x="342" y="146"/>
              </a:cxn>
              <a:cxn ang="0">
                <a:pos x="333" y="185"/>
              </a:cxn>
              <a:cxn ang="0">
                <a:pos x="323" y="226"/>
              </a:cxn>
              <a:cxn ang="0">
                <a:pos x="310" y="253"/>
              </a:cxn>
              <a:cxn ang="0">
                <a:pos x="271" y="285"/>
              </a:cxn>
              <a:cxn ang="0">
                <a:pos x="260" y="257"/>
              </a:cxn>
              <a:cxn ang="0">
                <a:pos x="262" y="223"/>
              </a:cxn>
              <a:cxn ang="0">
                <a:pos x="248" y="187"/>
              </a:cxn>
              <a:cxn ang="0">
                <a:pos x="230" y="166"/>
              </a:cxn>
              <a:cxn ang="0">
                <a:pos x="182" y="167"/>
              </a:cxn>
              <a:cxn ang="0">
                <a:pos x="164" y="142"/>
              </a:cxn>
              <a:cxn ang="0">
                <a:pos x="184" y="92"/>
              </a:cxn>
              <a:cxn ang="0">
                <a:pos x="219" y="77"/>
              </a:cxn>
              <a:cxn ang="0">
                <a:pos x="240" y="87"/>
              </a:cxn>
              <a:cxn ang="0">
                <a:pos x="269" y="87"/>
              </a:cxn>
              <a:cxn ang="0">
                <a:pos x="298" y="82"/>
              </a:cxn>
              <a:cxn ang="0">
                <a:pos x="271" y="69"/>
              </a:cxn>
              <a:cxn ang="0">
                <a:pos x="269" y="60"/>
              </a:cxn>
              <a:cxn ang="0">
                <a:pos x="234" y="61"/>
              </a:cxn>
              <a:cxn ang="0">
                <a:pos x="204" y="69"/>
              </a:cxn>
              <a:cxn ang="0">
                <a:pos x="198" y="39"/>
              </a:cxn>
              <a:cxn ang="0">
                <a:pos x="176" y="21"/>
              </a:cxn>
              <a:cxn ang="0">
                <a:pos x="200" y="6"/>
              </a:cxn>
            </a:cxnLst>
            <a:rect l="txL" t="txT" r="txR" b="txB"/>
            <a:pathLst>
              <a:path w="419" h="368">
                <a:moveTo>
                  <a:pt x="170" y="2"/>
                </a:moveTo>
                <a:cubicBezTo>
                  <a:pt x="170" y="2"/>
                  <a:pt x="107" y="10"/>
                  <a:pt x="64" y="59"/>
                </a:cubicBezTo>
                <a:cubicBezTo>
                  <a:pt x="64" y="59"/>
                  <a:pt x="97" y="25"/>
                  <a:pt x="117" y="25"/>
                </a:cubicBezTo>
                <a:cubicBezTo>
                  <a:pt x="122" y="27"/>
                  <a:pt x="122" y="27"/>
                  <a:pt x="122" y="27"/>
                </a:cubicBezTo>
                <a:cubicBezTo>
                  <a:pt x="122" y="27"/>
                  <a:pt x="121" y="29"/>
                  <a:pt x="121" y="29"/>
                </a:cubicBezTo>
                <a:cubicBezTo>
                  <a:pt x="120" y="30"/>
                  <a:pt x="117" y="33"/>
                  <a:pt x="117" y="34"/>
                </a:cubicBezTo>
                <a:cubicBezTo>
                  <a:pt x="117" y="35"/>
                  <a:pt x="118" y="38"/>
                  <a:pt x="118" y="38"/>
                </a:cubicBezTo>
                <a:cubicBezTo>
                  <a:pt x="116" y="40"/>
                  <a:pt x="116" y="40"/>
                  <a:pt x="116" y="40"/>
                </a:cubicBezTo>
                <a:cubicBezTo>
                  <a:pt x="116" y="40"/>
                  <a:pt x="115" y="40"/>
                  <a:pt x="114" y="41"/>
                </a:cubicBezTo>
                <a:cubicBezTo>
                  <a:pt x="114" y="42"/>
                  <a:pt x="113" y="42"/>
                  <a:pt x="113" y="43"/>
                </a:cubicBezTo>
                <a:cubicBezTo>
                  <a:pt x="113" y="45"/>
                  <a:pt x="113" y="47"/>
                  <a:pt x="113" y="47"/>
                </a:cubicBezTo>
                <a:cubicBezTo>
                  <a:pt x="114" y="51"/>
                  <a:pt x="114" y="51"/>
                  <a:pt x="114" y="51"/>
                </a:cubicBezTo>
                <a:cubicBezTo>
                  <a:pt x="112" y="53"/>
                  <a:pt x="112" y="53"/>
                  <a:pt x="112" y="53"/>
                </a:cubicBezTo>
                <a:cubicBezTo>
                  <a:pt x="110" y="54"/>
                  <a:pt x="110" y="54"/>
                  <a:pt x="110" y="54"/>
                </a:cubicBezTo>
                <a:cubicBezTo>
                  <a:pt x="110" y="54"/>
                  <a:pt x="106" y="55"/>
                  <a:pt x="105" y="54"/>
                </a:cubicBezTo>
                <a:cubicBezTo>
                  <a:pt x="104" y="54"/>
                  <a:pt x="103" y="51"/>
                  <a:pt x="103" y="51"/>
                </a:cubicBezTo>
                <a:cubicBezTo>
                  <a:pt x="107" y="49"/>
                  <a:pt x="107" y="49"/>
                  <a:pt x="107" y="49"/>
                </a:cubicBezTo>
                <a:cubicBezTo>
                  <a:pt x="107" y="49"/>
                  <a:pt x="108" y="48"/>
                  <a:pt x="106" y="48"/>
                </a:cubicBezTo>
                <a:cubicBezTo>
                  <a:pt x="105" y="47"/>
                  <a:pt x="106" y="45"/>
                  <a:pt x="104" y="45"/>
                </a:cubicBezTo>
                <a:cubicBezTo>
                  <a:pt x="102" y="46"/>
                  <a:pt x="99" y="48"/>
                  <a:pt x="99" y="48"/>
                </a:cubicBezTo>
                <a:cubicBezTo>
                  <a:pt x="96" y="50"/>
                  <a:pt x="96" y="50"/>
                  <a:pt x="96" y="50"/>
                </a:cubicBezTo>
                <a:cubicBezTo>
                  <a:pt x="96" y="50"/>
                  <a:pt x="94" y="54"/>
                  <a:pt x="95" y="54"/>
                </a:cubicBezTo>
                <a:cubicBezTo>
                  <a:pt x="95" y="54"/>
                  <a:pt x="97" y="55"/>
                  <a:pt x="97" y="55"/>
                </a:cubicBezTo>
                <a:cubicBezTo>
                  <a:pt x="97" y="55"/>
                  <a:pt x="97" y="56"/>
                  <a:pt x="97" y="57"/>
                </a:cubicBezTo>
                <a:cubicBezTo>
                  <a:pt x="97" y="58"/>
                  <a:pt x="96" y="61"/>
                  <a:pt x="96" y="61"/>
                </a:cubicBezTo>
                <a:cubicBezTo>
                  <a:pt x="96" y="61"/>
                  <a:pt x="96" y="62"/>
                  <a:pt x="94" y="61"/>
                </a:cubicBezTo>
                <a:cubicBezTo>
                  <a:pt x="91" y="61"/>
                  <a:pt x="90" y="60"/>
                  <a:pt x="88" y="60"/>
                </a:cubicBezTo>
                <a:cubicBezTo>
                  <a:pt x="87" y="60"/>
                  <a:pt x="86" y="59"/>
                  <a:pt x="84" y="59"/>
                </a:cubicBezTo>
                <a:cubicBezTo>
                  <a:pt x="83" y="60"/>
                  <a:pt x="83" y="60"/>
                  <a:pt x="82" y="61"/>
                </a:cubicBezTo>
                <a:cubicBezTo>
                  <a:pt x="82" y="61"/>
                  <a:pt x="78" y="64"/>
                  <a:pt x="78" y="64"/>
                </a:cubicBezTo>
                <a:cubicBezTo>
                  <a:pt x="78" y="64"/>
                  <a:pt x="76" y="65"/>
                  <a:pt x="76" y="66"/>
                </a:cubicBezTo>
                <a:cubicBezTo>
                  <a:pt x="76" y="66"/>
                  <a:pt x="75" y="70"/>
                  <a:pt x="75" y="70"/>
                </a:cubicBezTo>
                <a:cubicBezTo>
                  <a:pt x="75" y="70"/>
                  <a:pt x="74" y="71"/>
                  <a:pt x="71" y="72"/>
                </a:cubicBezTo>
                <a:cubicBezTo>
                  <a:pt x="68" y="72"/>
                  <a:pt x="67" y="73"/>
                  <a:pt x="67" y="73"/>
                </a:cubicBezTo>
                <a:cubicBezTo>
                  <a:pt x="66" y="76"/>
                  <a:pt x="66" y="76"/>
                  <a:pt x="66" y="76"/>
                </a:cubicBezTo>
                <a:cubicBezTo>
                  <a:pt x="66" y="76"/>
                  <a:pt x="64" y="78"/>
                  <a:pt x="62" y="80"/>
                </a:cubicBezTo>
                <a:cubicBezTo>
                  <a:pt x="61" y="82"/>
                  <a:pt x="56" y="85"/>
                  <a:pt x="56" y="85"/>
                </a:cubicBezTo>
                <a:cubicBezTo>
                  <a:pt x="55" y="85"/>
                  <a:pt x="53" y="87"/>
                  <a:pt x="53" y="89"/>
                </a:cubicBezTo>
                <a:cubicBezTo>
                  <a:pt x="52" y="91"/>
                  <a:pt x="52" y="93"/>
                  <a:pt x="51" y="94"/>
                </a:cubicBezTo>
                <a:cubicBezTo>
                  <a:pt x="51" y="95"/>
                  <a:pt x="50" y="97"/>
                  <a:pt x="50" y="99"/>
                </a:cubicBezTo>
                <a:cubicBezTo>
                  <a:pt x="50" y="101"/>
                  <a:pt x="48" y="103"/>
                  <a:pt x="48" y="104"/>
                </a:cubicBezTo>
                <a:cubicBezTo>
                  <a:pt x="47" y="104"/>
                  <a:pt x="45" y="106"/>
                  <a:pt x="45" y="106"/>
                </a:cubicBezTo>
                <a:cubicBezTo>
                  <a:pt x="44" y="106"/>
                  <a:pt x="40" y="107"/>
                  <a:pt x="39" y="108"/>
                </a:cubicBezTo>
                <a:cubicBezTo>
                  <a:pt x="38" y="109"/>
                  <a:pt x="37" y="111"/>
                  <a:pt x="37" y="112"/>
                </a:cubicBezTo>
                <a:cubicBezTo>
                  <a:pt x="37" y="112"/>
                  <a:pt x="39" y="114"/>
                  <a:pt x="40" y="114"/>
                </a:cubicBezTo>
                <a:cubicBezTo>
                  <a:pt x="40" y="114"/>
                  <a:pt x="42" y="115"/>
                  <a:pt x="42" y="115"/>
                </a:cubicBezTo>
                <a:cubicBezTo>
                  <a:pt x="42" y="115"/>
                  <a:pt x="42" y="118"/>
                  <a:pt x="42" y="119"/>
                </a:cubicBezTo>
                <a:cubicBezTo>
                  <a:pt x="42" y="119"/>
                  <a:pt x="41" y="122"/>
                  <a:pt x="42" y="122"/>
                </a:cubicBezTo>
                <a:cubicBezTo>
                  <a:pt x="44" y="122"/>
                  <a:pt x="46" y="123"/>
                  <a:pt x="46" y="123"/>
                </a:cubicBezTo>
                <a:cubicBezTo>
                  <a:pt x="49" y="124"/>
                  <a:pt x="49" y="124"/>
                  <a:pt x="49" y="124"/>
                </a:cubicBezTo>
                <a:cubicBezTo>
                  <a:pt x="52" y="126"/>
                  <a:pt x="52" y="126"/>
                  <a:pt x="52" y="126"/>
                </a:cubicBezTo>
                <a:cubicBezTo>
                  <a:pt x="54" y="127"/>
                  <a:pt x="54" y="127"/>
                  <a:pt x="54" y="127"/>
                </a:cubicBezTo>
                <a:cubicBezTo>
                  <a:pt x="54" y="127"/>
                  <a:pt x="53" y="129"/>
                  <a:pt x="53" y="130"/>
                </a:cubicBezTo>
                <a:cubicBezTo>
                  <a:pt x="53" y="130"/>
                  <a:pt x="52" y="132"/>
                  <a:pt x="51" y="131"/>
                </a:cubicBezTo>
                <a:cubicBezTo>
                  <a:pt x="50" y="131"/>
                  <a:pt x="51" y="131"/>
                  <a:pt x="50" y="130"/>
                </a:cubicBezTo>
                <a:cubicBezTo>
                  <a:pt x="49" y="128"/>
                  <a:pt x="50" y="128"/>
                  <a:pt x="48" y="127"/>
                </a:cubicBezTo>
                <a:cubicBezTo>
                  <a:pt x="47" y="127"/>
                  <a:pt x="45" y="128"/>
                  <a:pt x="44" y="128"/>
                </a:cubicBezTo>
                <a:cubicBezTo>
                  <a:pt x="44" y="127"/>
                  <a:pt x="43" y="127"/>
                  <a:pt x="42" y="126"/>
                </a:cubicBezTo>
                <a:cubicBezTo>
                  <a:pt x="41" y="125"/>
                  <a:pt x="40" y="127"/>
                  <a:pt x="41" y="125"/>
                </a:cubicBezTo>
                <a:cubicBezTo>
                  <a:pt x="41" y="123"/>
                  <a:pt x="42" y="122"/>
                  <a:pt x="41" y="122"/>
                </a:cubicBezTo>
                <a:cubicBezTo>
                  <a:pt x="41" y="121"/>
                  <a:pt x="39" y="119"/>
                  <a:pt x="39" y="119"/>
                </a:cubicBezTo>
                <a:cubicBezTo>
                  <a:pt x="38" y="119"/>
                  <a:pt x="39" y="121"/>
                  <a:pt x="38" y="119"/>
                </a:cubicBezTo>
                <a:cubicBezTo>
                  <a:pt x="36" y="117"/>
                  <a:pt x="36" y="116"/>
                  <a:pt x="35" y="117"/>
                </a:cubicBezTo>
                <a:cubicBezTo>
                  <a:pt x="34" y="117"/>
                  <a:pt x="33" y="117"/>
                  <a:pt x="33" y="116"/>
                </a:cubicBezTo>
                <a:cubicBezTo>
                  <a:pt x="33" y="115"/>
                  <a:pt x="34" y="113"/>
                  <a:pt x="34" y="112"/>
                </a:cubicBezTo>
                <a:cubicBezTo>
                  <a:pt x="34" y="111"/>
                  <a:pt x="35" y="109"/>
                  <a:pt x="35" y="108"/>
                </a:cubicBezTo>
                <a:cubicBezTo>
                  <a:pt x="35" y="107"/>
                  <a:pt x="36" y="102"/>
                  <a:pt x="36" y="102"/>
                </a:cubicBezTo>
                <a:cubicBezTo>
                  <a:pt x="36" y="102"/>
                  <a:pt x="30" y="113"/>
                  <a:pt x="28" y="122"/>
                </a:cubicBezTo>
                <a:cubicBezTo>
                  <a:pt x="28" y="122"/>
                  <a:pt x="30" y="122"/>
                  <a:pt x="30" y="123"/>
                </a:cubicBezTo>
                <a:cubicBezTo>
                  <a:pt x="30" y="124"/>
                  <a:pt x="31" y="126"/>
                  <a:pt x="30" y="127"/>
                </a:cubicBezTo>
                <a:cubicBezTo>
                  <a:pt x="30" y="129"/>
                  <a:pt x="30" y="128"/>
                  <a:pt x="30" y="133"/>
                </a:cubicBezTo>
                <a:cubicBezTo>
                  <a:pt x="30" y="138"/>
                  <a:pt x="31" y="139"/>
                  <a:pt x="31" y="140"/>
                </a:cubicBezTo>
                <a:cubicBezTo>
                  <a:pt x="30" y="142"/>
                  <a:pt x="29" y="144"/>
                  <a:pt x="29" y="145"/>
                </a:cubicBezTo>
                <a:cubicBezTo>
                  <a:pt x="29" y="147"/>
                  <a:pt x="30" y="151"/>
                  <a:pt x="31" y="152"/>
                </a:cubicBezTo>
                <a:cubicBezTo>
                  <a:pt x="31" y="153"/>
                  <a:pt x="31" y="153"/>
                  <a:pt x="32" y="154"/>
                </a:cubicBezTo>
                <a:cubicBezTo>
                  <a:pt x="33" y="155"/>
                  <a:pt x="31" y="158"/>
                  <a:pt x="33" y="155"/>
                </a:cubicBezTo>
                <a:cubicBezTo>
                  <a:pt x="35" y="152"/>
                  <a:pt x="36" y="150"/>
                  <a:pt x="36" y="150"/>
                </a:cubicBezTo>
                <a:cubicBezTo>
                  <a:pt x="38" y="148"/>
                  <a:pt x="38" y="148"/>
                  <a:pt x="38" y="148"/>
                </a:cubicBezTo>
                <a:cubicBezTo>
                  <a:pt x="38" y="148"/>
                  <a:pt x="38" y="146"/>
                  <a:pt x="40" y="147"/>
                </a:cubicBezTo>
                <a:cubicBezTo>
                  <a:pt x="43" y="147"/>
                  <a:pt x="44" y="147"/>
                  <a:pt x="44" y="148"/>
                </a:cubicBezTo>
                <a:cubicBezTo>
                  <a:pt x="45" y="149"/>
                  <a:pt x="43" y="152"/>
                  <a:pt x="45" y="152"/>
                </a:cubicBezTo>
                <a:cubicBezTo>
                  <a:pt x="46" y="152"/>
                  <a:pt x="50" y="150"/>
                  <a:pt x="52" y="151"/>
                </a:cubicBezTo>
                <a:cubicBezTo>
                  <a:pt x="53" y="151"/>
                  <a:pt x="54" y="151"/>
                  <a:pt x="55" y="153"/>
                </a:cubicBezTo>
                <a:cubicBezTo>
                  <a:pt x="55" y="155"/>
                  <a:pt x="56" y="158"/>
                  <a:pt x="57" y="159"/>
                </a:cubicBezTo>
                <a:cubicBezTo>
                  <a:pt x="58" y="159"/>
                  <a:pt x="58" y="162"/>
                  <a:pt x="59" y="164"/>
                </a:cubicBezTo>
                <a:cubicBezTo>
                  <a:pt x="59" y="165"/>
                  <a:pt x="63" y="166"/>
                  <a:pt x="64" y="166"/>
                </a:cubicBezTo>
                <a:cubicBezTo>
                  <a:pt x="65" y="166"/>
                  <a:pt x="69" y="167"/>
                  <a:pt x="70" y="168"/>
                </a:cubicBezTo>
                <a:cubicBezTo>
                  <a:pt x="71" y="168"/>
                  <a:pt x="70" y="170"/>
                  <a:pt x="72" y="171"/>
                </a:cubicBezTo>
                <a:cubicBezTo>
                  <a:pt x="75" y="171"/>
                  <a:pt x="75" y="176"/>
                  <a:pt x="75" y="176"/>
                </a:cubicBezTo>
                <a:cubicBezTo>
                  <a:pt x="75" y="176"/>
                  <a:pt x="76" y="180"/>
                  <a:pt x="76" y="181"/>
                </a:cubicBezTo>
                <a:cubicBezTo>
                  <a:pt x="75" y="182"/>
                  <a:pt x="75" y="184"/>
                  <a:pt x="77" y="184"/>
                </a:cubicBezTo>
                <a:cubicBezTo>
                  <a:pt x="78" y="185"/>
                  <a:pt x="82" y="185"/>
                  <a:pt x="82" y="185"/>
                </a:cubicBezTo>
                <a:cubicBezTo>
                  <a:pt x="82" y="185"/>
                  <a:pt x="80" y="188"/>
                  <a:pt x="83" y="189"/>
                </a:cubicBezTo>
                <a:cubicBezTo>
                  <a:pt x="86" y="190"/>
                  <a:pt x="89" y="191"/>
                  <a:pt x="90" y="192"/>
                </a:cubicBezTo>
                <a:cubicBezTo>
                  <a:pt x="91" y="193"/>
                  <a:pt x="88" y="195"/>
                  <a:pt x="92" y="195"/>
                </a:cubicBezTo>
                <a:cubicBezTo>
                  <a:pt x="96" y="195"/>
                  <a:pt x="99" y="194"/>
                  <a:pt x="101" y="195"/>
                </a:cubicBezTo>
                <a:cubicBezTo>
                  <a:pt x="102" y="197"/>
                  <a:pt x="101" y="199"/>
                  <a:pt x="106" y="201"/>
                </a:cubicBezTo>
                <a:cubicBezTo>
                  <a:pt x="110" y="204"/>
                  <a:pt x="112" y="205"/>
                  <a:pt x="113" y="205"/>
                </a:cubicBezTo>
                <a:cubicBezTo>
                  <a:pt x="114" y="206"/>
                  <a:pt x="116" y="206"/>
                  <a:pt x="116" y="209"/>
                </a:cubicBezTo>
                <a:cubicBezTo>
                  <a:pt x="115" y="213"/>
                  <a:pt x="114" y="215"/>
                  <a:pt x="113" y="216"/>
                </a:cubicBezTo>
                <a:cubicBezTo>
                  <a:pt x="111" y="218"/>
                  <a:pt x="109" y="222"/>
                  <a:pt x="108" y="224"/>
                </a:cubicBezTo>
                <a:cubicBezTo>
                  <a:pt x="106" y="225"/>
                  <a:pt x="105" y="228"/>
                  <a:pt x="106" y="230"/>
                </a:cubicBezTo>
                <a:cubicBezTo>
                  <a:pt x="108" y="232"/>
                  <a:pt x="109" y="235"/>
                  <a:pt x="109" y="236"/>
                </a:cubicBezTo>
                <a:cubicBezTo>
                  <a:pt x="109" y="238"/>
                  <a:pt x="110" y="242"/>
                  <a:pt x="109" y="244"/>
                </a:cubicBezTo>
                <a:cubicBezTo>
                  <a:pt x="108" y="245"/>
                  <a:pt x="106" y="249"/>
                  <a:pt x="106" y="249"/>
                </a:cubicBezTo>
                <a:cubicBezTo>
                  <a:pt x="106" y="249"/>
                  <a:pt x="109" y="251"/>
                  <a:pt x="107" y="253"/>
                </a:cubicBezTo>
                <a:cubicBezTo>
                  <a:pt x="105" y="256"/>
                  <a:pt x="101" y="258"/>
                  <a:pt x="100" y="259"/>
                </a:cubicBezTo>
                <a:cubicBezTo>
                  <a:pt x="98" y="259"/>
                  <a:pt x="94" y="263"/>
                  <a:pt x="94" y="263"/>
                </a:cubicBezTo>
                <a:cubicBezTo>
                  <a:pt x="94" y="263"/>
                  <a:pt x="95" y="270"/>
                  <a:pt x="94" y="271"/>
                </a:cubicBezTo>
                <a:cubicBezTo>
                  <a:pt x="94" y="273"/>
                  <a:pt x="88" y="284"/>
                  <a:pt x="90" y="286"/>
                </a:cubicBezTo>
                <a:cubicBezTo>
                  <a:pt x="92" y="289"/>
                  <a:pt x="92" y="292"/>
                  <a:pt x="92" y="294"/>
                </a:cubicBezTo>
                <a:cubicBezTo>
                  <a:pt x="91" y="295"/>
                  <a:pt x="90" y="295"/>
                  <a:pt x="90" y="296"/>
                </a:cubicBezTo>
                <a:cubicBezTo>
                  <a:pt x="89" y="298"/>
                  <a:pt x="85" y="297"/>
                  <a:pt x="88" y="301"/>
                </a:cubicBezTo>
                <a:cubicBezTo>
                  <a:pt x="90" y="305"/>
                  <a:pt x="92" y="306"/>
                  <a:pt x="93" y="308"/>
                </a:cubicBezTo>
                <a:cubicBezTo>
                  <a:pt x="94" y="310"/>
                  <a:pt x="94" y="311"/>
                  <a:pt x="95" y="313"/>
                </a:cubicBezTo>
                <a:cubicBezTo>
                  <a:pt x="97" y="316"/>
                  <a:pt x="98" y="318"/>
                  <a:pt x="100" y="320"/>
                </a:cubicBezTo>
                <a:cubicBezTo>
                  <a:pt x="102" y="321"/>
                  <a:pt x="104" y="322"/>
                  <a:pt x="104" y="324"/>
                </a:cubicBezTo>
                <a:cubicBezTo>
                  <a:pt x="104" y="326"/>
                  <a:pt x="108" y="331"/>
                  <a:pt x="103" y="328"/>
                </a:cubicBezTo>
                <a:cubicBezTo>
                  <a:pt x="98" y="324"/>
                  <a:pt x="103" y="327"/>
                  <a:pt x="96" y="322"/>
                </a:cubicBezTo>
                <a:cubicBezTo>
                  <a:pt x="90" y="316"/>
                  <a:pt x="88" y="319"/>
                  <a:pt x="85" y="315"/>
                </a:cubicBezTo>
                <a:cubicBezTo>
                  <a:pt x="82" y="312"/>
                  <a:pt x="86" y="324"/>
                  <a:pt x="81" y="310"/>
                </a:cubicBezTo>
                <a:cubicBezTo>
                  <a:pt x="76" y="295"/>
                  <a:pt x="74" y="297"/>
                  <a:pt x="73" y="294"/>
                </a:cubicBezTo>
                <a:cubicBezTo>
                  <a:pt x="71" y="291"/>
                  <a:pt x="72" y="294"/>
                  <a:pt x="68" y="287"/>
                </a:cubicBezTo>
                <a:cubicBezTo>
                  <a:pt x="64" y="280"/>
                  <a:pt x="68" y="285"/>
                  <a:pt x="64" y="280"/>
                </a:cubicBezTo>
                <a:cubicBezTo>
                  <a:pt x="61" y="275"/>
                  <a:pt x="61" y="282"/>
                  <a:pt x="59" y="273"/>
                </a:cubicBezTo>
                <a:cubicBezTo>
                  <a:pt x="57" y="265"/>
                  <a:pt x="57" y="271"/>
                  <a:pt x="55" y="261"/>
                </a:cubicBezTo>
                <a:cubicBezTo>
                  <a:pt x="52" y="252"/>
                  <a:pt x="56" y="251"/>
                  <a:pt x="51" y="247"/>
                </a:cubicBezTo>
                <a:cubicBezTo>
                  <a:pt x="46" y="242"/>
                  <a:pt x="46" y="245"/>
                  <a:pt x="45" y="241"/>
                </a:cubicBezTo>
                <a:cubicBezTo>
                  <a:pt x="43" y="238"/>
                  <a:pt x="45" y="241"/>
                  <a:pt x="41" y="233"/>
                </a:cubicBezTo>
                <a:cubicBezTo>
                  <a:pt x="36" y="225"/>
                  <a:pt x="30" y="222"/>
                  <a:pt x="30" y="208"/>
                </a:cubicBezTo>
                <a:cubicBezTo>
                  <a:pt x="30" y="195"/>
                  <a:pt x="30" y="192"/>
                  <a:pt x="30" y="192"/>
                </a:cubicBezTo>
                <a:cubicBezTo>
                  <a:pt x="30" y="192"/>
                  <a:pt x="24" y="187"/>
                  <a:pt x="26" y="179"/>
                </a:cubicBezTo>
                <a:cubicBezTo>
                  <a:pt x="28" y="171"/>
                  <a:pt x="29" y="174"/>
                  <a:pt x="28" y="171"/>
                </a:cubicBezTo>
                <a:cubicBezTo>
                  <a:pt x="27" y="168"/>
                  <a:pt x="27" y="169"/>
                  <a:pt x="24" y="166"/>
                </a:cubicBezTo>
                <a:cubicBezTo>
                  <a:pt x="22" y="163"/>
                  <a:pt x="22" y="163"/>
                  <a:pt x="21" y="161"/>
                </a:cubicBezTo>
                <a:cubicBezTo>
                  <a:pt x="21" y="159"/>
                  <a:pt x="20" y="155"/>
                  <a:pt x="20" y="155"/>
                </a:cubicBezTo>
                <a:cubicBezTo>
                  <a:pt x="18" y="156"/>
                  <a:pt x="18" y="156"/>
                  <a:pt x="18" y="156"/>
                </a:cubicBezTo>
                <a:cubicBezTo>
                  <a:pt x="18" y="156"/>
                  <a:pt x="0" y="336"/>
                  <a:pt x="179" y="363"/>
                </a:cubicBezTo>
                <a:cubicBezTo>
                  <a:pt x="179" y="363"/>
                  <a:pt x="138" y="354"/>
                  <a:pt x="134" y="346"/>
                </a:cubicBezTo>
                <a:cubicBezTo>
                  <a:pt x="134" y="346"/>
                  <a:pt x="134" y="338"/>
                  <a:pt x="135" y="338"/>
                </a:cubicBezTo>
                <a:cubicBezTo>
                  <a:pt x="137" y="338"/>
                  <a:pt x="140" y="339"/>
                  <a:pt x="142" y="337"/>
                </a:cubicBezTo>
                <a:cubicBezTo>
                  <a:pt x="145" y="335"/>
                  <a:pt x="148" y="333"/>
                  <a:pt x="148" y="333"/>
                </a:cubicBezTo>
                <a:cubicBezTo>
                  <a:pt x="148" y="336"/>
                  <a:pt x="148" y="336"/>
                  <a:pt x="148" y="336"/>
                </a:cubicBezTo>
                <a:cubicBezTo>
                  <a:pt x="148" y="336"/>
                  <a:pt x="146" y="336"/>
                  <a:pt x="154" y="335"/>
                </a:cubicBezTo>
                <a:cubicBezTo>
                  <a:pt x="162" y="334"/>
                  <a:pt x="162" y="335"/>
                  <a:pt x="165" y="333"/>
                </a:cubicBezTo>
                <a:cubicBezTo>
                  <a:pt x="168" y="332"/>
                  <a:pt x="171" y="326"/>
                  <a:pt x="173" y="330"/>
                </a:cubicBezTo>
                <a:cubicBezTo>
                  <a:pt x="175" y="333"/>
                  <a:pt x="171" y="332"/>
                  <a:pt x="175" y="333"/>
                </a:cubicBezTo>
                <a:cubicBezTo>
                  <a:pt x="179" y="335"/>
                  <a:pt x="186" y="333"/>
                  <a:pt x="186" y="333"/>
                </a:cubicBezTo>
                <a:cubicBezTo>
                  <a:pt x="186" y="333"/>
                  <a:pt x="198" y="333"/>
                  <a:pt x="200" y="332"/>
                </a:cubicBezTo>
                <a:cubicBezTo>
                  <a:pt x="201" y="331"/>
                  <a:pt x="201" y="329"/>
                  <a:pt x="203" y="329"/>
                </a:cubicBezTo>
                <a:cubicBezTo>
                  <a:pt x="205" y="330"/>
                  <a:pt x="206" y="333"/>
                  <a:pt x="206" y="333"/>
                </a:cubicBezTo>
                <a:cubicBezTo>
                  <a:pt x="200" y="337"/>
                  <a:pt x="200" y="337"/>
                  <a:pt x="200" y="337"/>
                </a:cubicBezTo>
                <a:cubicBezTo>
                  <a:pt x="193" y="342"/>
                  <a:pt x="193" y="342"/>
                  <a:pt x="193" y="342"/>
                </a:cubicBezTo>
                <a:cubicBezTo>
                  <a:pt x="193" y="342"/>
                  <a:pt x="190" y="342"/>
                  <a:pt x="193" y="344"/>
                </a:cubicBezTo>
                <a:cubicBezTo>
                  <a:pt x="195" y="345"/>
                  <a:pt x="197" y="345"/>
                  <a:pt x="200" y="345"/>
                </a:cubicBezTo>
                <a:cubicBezTo>
                  <a:pt x="203" y="345"/>
                  <a:pt x="210" y="351"/>
                  <a:pt x="212" y="348"/>
                </a:cubicBezTo>
                <a:cubicBezTo>
                  <a:pt x="213" y="344"/>
                  <a:pt x="214" y="344"/>
                  <a:pt x="215" y="342"/>
                </a:cubicBezTo>
                <a:cubicBezTo>
                  <a:pt x="216" y="339"/>
                  <a:pt x="216" y="337"/>
                  <a:pt x="219" y="337"/>
                </a:cubicBezTo>
                <a:cubicBezTo>
                  <a:pt x="222" y="337"/>
                  <a:pt x="225" y="338"/>
                  <a:pt x="225" y="338"/>
                </a:cubicBezTo>
                <a:cubicBezTo>
                  <a:pt x="222" y="343"/>
                  <a:pt x="222" y="343"/>
                  <a:pt x="222" y="343"/>
                </a:cubicBezTo>
                <a:cubicBezTo>
                  <a:pt x="222" y="343"/>
                  <a:pt x="227" y="343"/>
                  <a:pt x="229" y="343"/>
                </a:cubicBezTo>
                <a:cubicBezTo>
                  <a:pt x="232" y="343"/>
                  <a:pt x="232" y="346"/>
                  <a:pt x="235" y="343"/>
                </a:cubicBezTo>
                <a:cubicBezTo>
                  <a:pt x="238" y="340"/>
                  <a:pt x="238" y="340"/>
                  <a:pt x="241" y="340"/>
                </a:cubicBezTo>
                <a:cubicBezTo>
                  <a:pt x="244" y="339"/>
                  <a:pt x="249" y="338"/>
                  <a:pt x="250" y="339"/>
                </a:cubicBezTo>
                <a:cubicBezTo>
                  <a:pt x="251" y="339"/>
                  <a:pt x="254" y="339"/>
                  <a:pt x="255" y="339"/>
                </a:cubicBezTo>
                <a:cubicBezTo>
                  <a:pt x="256" y="339"/>
                  <a:pt x="263" y="344"/>
                  <a:pt x="264" y="343"/>
                </a:cubicBezTo>
                <a:cubicBezTo>
                  <a:pt x="265" y="342"/>
                  <a:pt x="273" y="343"/>
                  <a:pt x="273" y="343"/>
                </a:cubicBezTo>
                <a:cubicBezTo>
                  <a:pt x="273" y="343"/>
                  <a:pt x="252" y="362"/>
                  <a:pt x="208" y="363"/>
                </a:cubicBezTo>
                <a:cubicBezTo>
                  <a:pt x="208" y="363"/>
                  <a:pt x="307" y="368"/>
                  <a:pt x="363" y="271"/>
                </a:cubicBezTo>
                <a:cubicBezTo>
                  <a:pt x="419" y="174"/>
                  <a:pt x="380" y="49"/>
                  <a:pt x="252" y="6"/>
                </a:cubicBezTo>
                <a:cubicBezTo>
                  <a:pt x="252" y="6"/>
                  <a:pt x="348" y="41"/>
                  <a:pt x="373" y="133"/>
                </a:cubicBezTo>
                <a:cubicBezTo>
                  <a:pt x="372" y="134"/>
                  <a:pt x="372" y="134"/>
                  <a:pt x="372" y="134"/>
                </a:cubicBezTo>
                <a:cubicBezTo>
                  <a:pt x="370" y="132"/>
                  <a:pt x="370" y="133"/>
                  <a:pt x="368" y="129"/>
                </a:cubicBezTo>
                <a:cubicBezTo>
                  <a:pt x="366" y="125"/>
                  <a:pt x="367" y="125"/>
                  <a:pt x="366" y="122"/>
                </a:cubicBezTo>
                <a:cubicBezTo>
                  <a:pt x="364" y="119"/>
                  <a:pt x="364" y="122"/>
                  <a:pt x="362" y="119"/>
                </a:cubicBezTo>
                <a:cubicBezTo>
                  <a:pt x="360" y="116"/>
                  <a:pt x="360" y="116"/>
                  <a:pt x="358" y="114"/>
                </a:cubicBezTo>
                <a:cubicBezTo>
                  <a:pt x="356" y="113"/>
                  <a:pt x="354" y="107"/>
                  <a:pt x="353" y="105"/>
                </a:cubicBezTo>
                <a:cubicBezTo>
                  <a:pt x="352" y="104"/>
                  <a:pt x="348" y="103"/>
                  <a:pt x="346" y="103"/>
                </a:cubicBezTo>
                <a:cubicBezTo>
                  <a:pt x="345" y="102"/>
                  <a:pt x="345" y="100"/>
                  <a:pt x="345" y="102"/>
                </a:cubicBezTo>
                <a:cubicBezTo>
                  <a:pt x="344" y="104"/>
                  <a:pt x="347" y="108"/>
                  <a:pt x="347" y="108"/>
                </a:cubicBezTo>
                <a:cubicBezTo>
                  <a:pt x="347" y="115"/>
                  <a:pt x="347" y="115"/>
                  <a:pt x="347" y="115"/>
                </a:cubicBezTo>
                <a:cubicBezTo>
                  <a:pt x="347" y="115"/>
                  <a:pt x="350" y="121"/>
                  <a:pt x="350" y="123"/>
                </a:cubicBezTo>
                <a:cubicBezTo>
                  <a:pt x="350" y="125"/>
                  <a:pt x="348" y="129"/>
                  <a:pt x="348" y="129"/>
                </a:cubicBezTo>
                <a:cubicBezTo>
                  <a:pt x="348" y="129"/>
                  <a:pt x="347" y="134"/>
                  <a:pt x="345" y="135"/>
                </a:cubicBezTo>
                <a:cubicBezTo>
                  <a:pt x="343" y="136"/>
                  <a:pt x="333" y="138"/>
                  <a:pt x="333" y="138"/>
                </a:cubicBezTo>
                <a:cubicBezTo>
                  <a:pt x="333" y="138"/>
                  <a:pt x="330" y="134"/>
                  <a:pt x="329" y="131"/>
                </a:cubicBezTo>
                <a:cubicBezTo>
                  <a:pt x="327" y="128"/>
                  <a:pt x="322" y="128"/>
                  <a:pt x="321" y="126"/>
                </a:cubicBezTo>
                <a:cubicBezTo>
                  <a:pt x="320" y="125"/>
                  <a:pt x="322" y="122"/>
                  <a:pt x="319" y="119"/>
                </a:cubicBezTo>
                <a:cubicBezTo>
                  <a:pt x="317" y="116"/>
                  <a:pt x="319" y="116"/>
                  <a:pt x="316" y="113"/>
                </a:cubicBezTo>
                <a:cubicBezTo>
                  <a:pt x="313" y="110"/>
                  <a:pt x="313" y="110"/>
                  <a:pt x="313" y="110"/>
                </a:cubicBezTo>
                <a:cubicBezTo>
                  <a:pt x="313" y="110"/>
                  <a:pt x="305" y="108"/>
                  <a:pt x="307" y="112"/>
                </a:cubicBezTo>
                <a:cubicBezTo>
                  <a:pt x="310" y="116"/>
                  <a:pt x="307" y="121"/>
                  <a:pt x="309" y="122"/>
                </a:cubicBezTo>
                <a:cubicBezTo>
                  <a:pt x="311" y="122"/>
                  <a:pt x="313" y="120"/>
                  <a:pt x="314" y="124"/>
                </a:cubicBezTo>
                <a:cubicBezTo>
                  <a:pt x="316" y="128"/>
                  <a:pt x="316" y="130"/>
                  <a:pt x="318" y="131"/>
                </a:cubicBezTo>
                <a:cubicBezTo>
                  <a:pt x="319" y="132"/>
                  <a:pt x="319" y="138"/>
                  <a:pt x="321" y="138"/>
                </a:cubicBezTo>
                <a:cubicBezTo>
                  <a:pt x="323" y="139"/>
                  <a:pt x="327" y="138"/>
                  <a:pt x="327" y="140"/>
                </a:cubicBezTo>
                <a:cubicBezTo>
                  <a:pt x="327" y="143"/>
                  <a:pt x="324" y="146"/>
                  <a:pt x="327" y="146"/>
                </a:cubicBezTo>
                <a:cubicBezTo>
                  <a:pt x="330" y="147"/>
                  <a:pt x="330" y="149"/>
                  <a:pt x="332" y="148"/>
                </a:cubicBezTo>
                <a:cubicBezTo>
                  <a:pt x="334" y="148"/>
                  <a:pt x="333" y="149"/>
                  <a:pt x="336" y="147"/>
                </a:cubicBezTo>
                <a:cubicBezTo>
                  <a:pt x="339" y="146"/>
                  <a:pt x="342" y="146"/>
                  <a:pt x="342" y="146"/>
                </a:cubicBezTo>
                <a:cubicBezTo>
                  <a:pt x="342" y="146"/>
                  <a:pt x="346" y="149"/>
                  <a:pt x="346" y="150"/>
                </a:cubicBezTo>
                <a:cubicBezTo>
                  <a:pt x="346" y="152"/>
                  <a:pt x="345" y="159"/>
                  <a:pt x="345" y="159"/>
                </a:cubicBezTo>
                <a:cubicBezTo>
                  <a:pt x="341" y="166"/>
                  <a:pt x="341" y="166"/>
                  <a:pt x="341" y="166"/>
                </a:cubicBezTo>
                <a:cubicBezTo>
                  <a:pt x="341" y="166"/>
                  <a:pt x="342" y="179"/>
                  <a:pt x="339" y="179"/>
                </a:cubicBezTo>
                <a:cubicBezTo>
                  <a:pt x="337" y="179"/>
                  <a:pt x="335" y="185"/>
                  <a:pt x="333" y="185"/>
                </a:cubicBezTo>
                <a:cubicBezTo>
                  <a:pt x="332" y="186"/>
                  <a:pt x="332" y="195"/>
                  <a:pt x="332" y="195"/>
                </a:cubicBezTo>
                <a:cubicBezTo>
                  <a:pt x="328" y="199"/>
                  <a:pt x="328" y="199"/>
                  <a:pt x="328" y="199"/>
                </a:cubicBezTo>
                <a:cubicBezTo>
                  <a:pt x="328" y="199"/>
                  <a:pt x="327" y="206"/>
                  <a:pt x="328" y="208"/>
                </a:cubicBezTo>
                <a:cubicBezTo>
                  <a:pt x="328" y="209"/>
                  <a:pt x="329" y="216"/>
                  <a:pt x="328" y="220"/>
                </a:cubicBezTo>
                <a:cubicBezTo>
                  <a:pt x="327" y="223"/>
                  <a:pt x="323" y="226"/>
                  <a:pt x="323" y="226"/>
                </a:cubicBezTo>
                <a:cubicBezTo>
                  <a:pt x="323" y="226"/>
                  <a:pt x="329" y="232"/>
                  <a:pt x="326" y="233"/>
                </a:cubicBezTo>
                <a:cubicBezTo>
                  <a:pt x="322" y="234"/>
                  <a:pt x="319" y="239"/>
                  <a:pt x="318" y="241"/>
                </a:cubicBezTo>
                <a:cubicBezTo>
                  <a:pt x="317" y="242"/>
                  <a:pt x="318" y="244"/>
                  <a:pt x="316" y="245"/>
                </a:cubicBezTo>
                <a:cubicBezTo>
                  <a:pt x="313" y="245"/>
                  <a:pt x="310" y="246"/>
                  <a:pt x="310" y="247"/>
                </a:cubicBezTo>
                <a:cubicBezTo>
                  <a:pt x="310" y="248"/>
                  <a:pt x="310" y="253"/>
                  <a:pt x="310" y="253"/>
                </a:cubicBezTo>
                <a:cubicBezTo>
                  <a:pt x="303" y="263"/>
                  <a:pt x="303" y="263"/>
                  <a:pt x="303" y="263"/>
                </a:cubicBezTo>
                <a:cubicBezTo>
                  <a:pt x="295" y="270"/>
                  <a:pt x="295" y="270"/>
                  <a:pt x="295" y="270"/>
                </a:cubicBezTo>
                <a:cubicBezTo>
                  <a:pt x="295" y="270"/>
                  <a:pt x="295" y="275"/>
                  <a:pt x="293" y="275"/>
                </a:cubicBezTo>
                <a:cubicBezTo>
                  <a:pt x="290" y="276"/>
                  <a:pt x="282" y="279"/>
                  <a:pt x="280" y="280"/>
                </a:cubicBezTo>
                <a:cubicBezTo>
                  <a:pt x="279" y="282"/>
                  <a:pt x="273" y="285"/>
                  <a:pt x="271" y="285"/>
                </a:cubicBezTo>
                <a:cubicBezTo>
                  <a:pt x="268" y="285"/>
                  <a:pt x="272" y="291"/>
                  <a:pt x="268" y="285"/>
                </a:cubicBezTo>
                <a:cubicBezTo>
                  <a:pt x="265" y="279"/>
                  <a:pt x="268" y="282"/>
                  <a:pt x="265" y="276"/>
                </a:cubicBezTo>
                <a:cubicBezTo>
                  <a:pt x="262" y="269"/>
                  <a:pt x="262" y="274"/>
                  <a:pt x="262" y="269"/>
                </a:cubicBezTo>
                <a:cubicBezTo>
                  <a:pt x="262" y="264"/>
                  <a:pt x="262" y="268"/>
                  <a:pt x="262" y="264"/>
                </a:cubicBezTo>
                <a:cubicBezTo>
                  <a:pt x="261" y="259"/>
                  <a:pt x="263" y="262"/>
                  <a:pt x="260" y="257"/>
                </a:cubicBezTo>
                <a:cubicBezTo>
                  <a:pt x="258" y="251"/>
                  <a:pt x="258" y="253"/>
                  <a:pt x="255" y="250"/>
                </a:cubicBezTo>
                <a:cubicBezTo>
                  <a:pt x="251" y="246"/>
                  <a:pt x="249" y="250"/>
                  <a:pt x="251" y="244"/>
                </a:cubicBezTo>
                <a:cubicBezTo>
                  <a:pt x="253" y="238"/>
                  <a:pt x="252" y="244"/>
                  <a:pt x="253" y="238"/>
                </a:cubicBezTo>
                <a:cubicBezTo>
                  <a:pt x="254" y="233"/>
                  <a:pt x="253" y="232"/>
                  <a:pt x="256" y="229"/>
                </a:cubicBezTo>
                <a:cubicBezTo>
                  <a:pt x="259" y="227"/>
                  <a:pt x="262" y="226"/>
                  <a:pt x="262" y="223"/>
                </a:cubicBezTo>
                <a:cubicBezTo>
                  <a:pt x="262" y="220"/>
                  <a:pt x="262" y="218"/>
                  <a:pt x="261" y="216"/>
                </a:cubicBezTo>
                <a:cubicBezTo>
                  <a:pt x="260" y="214"/>
                  <a:pt x="256" y="211"/>
                  <a:pt x="256" y="209"/>
                </a:cubicBezTo>
                <a:cubicBezTo>
                  <a:pt x="256" y="208"/>
                  <a:pt x="256" y="209"/>
                  <a:pt x="253" y="205"/>
                </a:cubicBezTo>
                <a:cubicBezTo>
                  <a:pt x="250" y="201"/>
                  <a:pt x="249" y="199"/>
                  <a:pt x="249" y="199"/>
                </a:cubicBezTo>
                <a:cubicBezTo>
                  <a:pt x="249" y="199"/>
                  <a:pt x="248" y="190"/>
                  <a:pt x="248" y="187"/>
                </a:cubicBezTo>
                <a:cubicBezTo>
                  <a:pt x="248" y="183"/>
                  <a:pt x="247" y="189"/>
                  <a:pt x="248" y="183"/>
                </a:cubicBezTo>
                <a:cubicBezTo>
                  <a:pt x="249" y="178"/>
                  <a:pt x="250" y="174"/>
                  <a:pt x="250" y="174"/>
                </a:cubicBezTo>
                <a:cubicBezTo>
                  <a:pt x="250" y="174"/>
                  <a:pt x="243" y="170"/>
                  <a:pt x="241" y="170"/>
                </a:cubicBezTo>
                <a:cubicBezTo>
                  <a:pt x="238" y="171"/>
                  <a:pt x="238" y="175"/>
                  <a:pt x="235" y="172"/>
                </a:cubicBezTo>
                <a:cubicBezTo>
                  <a:pt x="231" y="169"/>
                  <a:pt x="232" y="167"/>
                  <a:pt x="230" y="166"/>
                </a:cubicBezTo>
                <a:cubicBezTo>
                  <a:pt x="229" y="165"/>
                  <a:pt x="226" y="164"/>
                  <a:pt x="224" y="166"/>
                </a:cubicBezTo>
                <a:cubicBezTo>
                  <a:pt x="222" y="168"/>
                  <a:pt x="218" y="168"/>
                  <a:pt x="214" y="170"/>
                </a:cubicBezTo>
                <a:cubicBezTo>
                  <a:pt x="210" y="171"/>
                  <a:pt x="209" y="171"/>
                  <a:pt x="203" y="171"/>
                </a:cubicBezTo>
                <a:cubicBezTo>
                  <a:pt x="198" y="171"/>
                  <a:pt x="192" y="173"/>
                  <a:pt x="188" y="170"/>
                </a:cubicBezTo>
                <a:cubicBezTo>
                  <a:pt x="185" y="168"/>
                  <a:pt x="184" y="171"/>
                  <a:pt x="182" y="167"/>
                </a:cubicBezTo>
                <a:cubicBezTo>
                  <a:pt x="181" y="163"/>
                  <a:pt x="182" y="163"/>
                  <a:pt x="179" y="161"/>
                </a:cubicBezTo>
                <a:cubicBezTo>
                  <a:pt x="175" y="159"/>
                  <a:pt x="174" y="161"/>
                  <a:pt x="173" y="157"/>
                </a:cubicBezTo>
                <a:cubicBezTo>
                  <a:pt x="173" y="153"/>
                  <a:pt x="175" y="154"/>
                  <a:pt x="172" y="150"/>
                </a:cubicBezTo>
                <a:cubicBezTo>
                  <a:pt x="169" y="147"/>
                  <a:pt x="174" y="152"/>
                  <a:pt x="169" y="147"/>
                </a:cubicBezTo>
                <a:cubicBezTo>
                  <a:pt x="164" y="142"/>
                  <a:pt x="163" y="146"/>
                  <a:pt x="164" y="142"/>
                </a:cubicBezTo>
                <a:cubicBezTo>
                  <a:pt x="166" y="137"/>
                  <a:pt x="167" y="140"/>
                  <a:pt x="167" y="135"/>
                </a:cubicBezTo>
                <a:cubicBezTo>
                  <a:pt x="167" y="130"/>
                  <a:pt x="175" y="137"/>
                  <a:pt x="170" y="127"/>
                </a:cubicBezTo>
                <a:cubicBezTo>
                  <a:pt x="166" y="116"/>
                  <a:pt x="165" y="119"/>
                  <a:pt x="169" y="111"/>
                </a:cubicBezTo>
                <a:cubicBezTo>
                  <a:pt x="173" y="103"/>
                  <a:pt x="179" y="101"/>
                  <a:pt x="180" y="99"/>
                </a:cubicBezTo>
                <a:cubicBezTo>
                  <a:pt x="181" y="97"/>
                  <a:pt x="182" y="93"/>
                  <a:pt x="184" y="92"/>
                </a:cubicBezTo>
                <a:cubicBezTo>
                  <a:pt x="186" y="90"/>
                  <a:pt x="185" y="89"/>
                  <a:pt x="188" y="90"/>
                </a:cubicBezTo>
                <a:cubicBezTo>
                  <a:pt x="192" y="90"/>
                  <a:pt x="197" y="88"/>
                  <a:pt x="199" y="86"/>
                </a:cubicBezTo>
                <a:cubicBezTo>
                  <a:pt x="202" y="83"/>
                  <a:pt x="205" y="79"/>
                  <a:pt x="207" y="79"/>
                </a:cubicBezTo>
                <a:cubicBezTo>
                  <a:pt x="209" y="78"/>
                  <a:pt x="208" y="79"/>
                  <a:pt x="212" y="78"/>
                </a:cubicBezTo>
                <a:cubicBezTo>
                  <a:pt x="215" y="78"/>
                  <a:pt x="216" y="77"/>
                  <a:pt x="219" y="77"/>
                </a:cubicBezTo>
                <a:cubicBezTo>
                  <a:pt x="221" y="77"/>
                  <a:pt x="216" y="78"/>
                  <a:pt x="223" y="77"/>
                </a:cubicBezTo>
                <a:cubicBezTo>
                  <a:pt x="231" y="75"/>
                  <a:pt x="229" y="75"/>
                  <a:pt x="231" y="75"/>
                </a:cubicBezTo>
                <a:cubicBezTo>
                  <a:pt x="232" y="75"/>
                  <a:pt x="232" y="76"/>
                  <a:pt x="235" y="76"/>
                </a:cubicBezTo>
                <a:cubicBezTo>
                  <a:pt x="238" y="77"/>
                  <a:pt x="237" y="70"/>
                  <a:pt x="238" y="77"/>
                </a:cubicBezTo>
                <a:cubicBezTo>
                  <a:pt x="238" y="83"/>
                  <a:pt x="235" y="86"/>
                  <a:pt x="240" y="87"/>
                </a:cubicBezTo>
                <a:cubicBezTo>
                  <a:pt x="245" y="87"/>
                  <a:pt x="240" y="87"/>
                  <a:pt x="245" y="87"/>
                </a:cubicBezTo>
                <a:cubicBezTo>
                  <a:pt x="250" y="87"/>
                  <a:pt x="249" y="88"/>
                  <a:pt x="252" y="89"/>
                </a:cubicBezTo>
                <a:cubicBezTo>
                  <a:pt x="254" y="90"/>
                  <a:pt x="256" y="92"/>
                  <a:pt x="259" y="92"/>
                </a:cubicBezTo>
                <a:cubicBezTo>
                  <a:pt x="263" y="92"/>
                  <a:pt x="258" y="98"/>
                  <a:pt x="263" y="92"/>
                </a:cubicBezTo>
                <a:cubicBezTo>
                  <a:pt x="269" y="87"/>
                  <a:pt x="259" y="86"/>
                  <a:pt x="269" y="87"/>
                </a:cubicBezTo>
                <a:cubicBezTo>
                  <a:pt x="279" y="87"/>
                  <a:pt x="280" y="90"/>
                  <a:pt x="282" y="89"/>
                </a:cubicBezTo>
                <a:cubicBezTo>
                  <a:pt x="283" y="88"/>
                  <a:pt x="284" y="90"/>
                  <a:pt x="288" y="87"/>
                </a:cubicBezTo>
                <a:cubicBezTo>
                  <a:pt x="292" y="85"/>
                  <a:pt x="293" y="85"/>
                  <a:pt x="295" y="86"/>
                </a:cubicBezTo>
                <a:cubicBezTo>
                  <a:pt x="296" y="87"/>
                  <a:pt x="296" y="91"/>
                  <a:pt x="298" y="87"/>
                </a:cubicBezTo>
                <a:cubicBezTo>
                  <a:pt x="300" y="83"/>
                  <a:pt x="303" y="84"/>
                  <a:pt x="298" y="82"/>
                </a:cubicBezTo>
                <a:cubicBezTo>
                  <a:pt x="293" y="79"/>
                  <a:pt x="291" y="82"/>
                  <a:pt x="290" y="79"/>
                </a:cubicBezTo>
                <a:cubicBezTo>
                  <a:pt x="289" y="75"/>
                  <a:pt x="295" y="76"/>
                  <a:pt x="289" y="75"/>
                </a:cubicBezTo>
                <a:cubicBezTo>
                  <a:pt x="284" y="75"/>
                  <a:pt x="285" y="75"/>
                  <a:pt x="281" y="73"/>
                </a:cubicBezTo>
                <a:cubicBezTo>
                  <a:pt x="277" y="72"/>
                  <a:pt x="274" y="77"/>
                  <a:pt x="272" y="73"/>
                </a:cubicBezTo>
                <a:cubicBezTo>
                  <a:pt x="271" y="69"/>
                  <a:pt x="264" y="76"/>
                  <a:pt x="271" y="69"/>
                </a:cubicBezTo>
                <a:cubicBezTo>
                  <a:pt x="278" y="63"/>
                  <a:pt x="275" y="60"/>
                  <a:pt x="280" y="62"/>
                </a:cubicBezTo>
                <a:cubicBezTo>
                  <a:pt x="285" y="63"/>
                  <a:pt x="283" y="67"/>
                  <a:pt x="286" y="65"/>
                </a:cubicBezTo>
                <a:cubicBezTo>
                  <a:pt x="289" y="62"/>
                  <a:pt x="295" y="60"/>
                  <a:pt x="289" y="57"/>
                </a:cubicBezTo>
                <a:cubicBezTo>
                  <a:pt x="284" y="53"/>
                  <a:pt x="288" y="54"/>
                  <a:pt x="282" y="52"/>
                </a:cubicBezTo>
                <a:cubicBezTo>
                  <a:pt x="277" y="49"/>
                  <a:pt x="271" y="62"/>
                  <a:pt x="269" y="60"/>
                </a:cubicBezTo>
                <a:cubicBezTo>
                  <a:pt x="266" y="58"/>
                  <a:pt x="265" y="57"/>
                  <a:pt x="263" y="58"/>
                </a:cubicBezTo>
                <a:cubicBezTo>
                  <a:pt x="262" y="59"/>
                  <a:pt x="262" y="63"/>
                  <a:pt x="261" y="67"/>
                </a:cubicBezTo>
                <a:cubicBezTo>
                  <a:pt x="261" y="70"/>
                  <a:pt x="264" y="71"/>
                  <a:pt x="259" y="69"/>
                </a:cubicBezTo>
                <a:cubicBezTo>
                  <a:pt x="253" y="66"/>
                  <a:pt x="265" y="67"/>
                  <a:pt x="252" y="63"/>
                </a:cubicBezTo>
                <a:cubicBezTo>
                  <a:pt x="240" y="58"/>
                  <a:pt x="235" y="59"/>
                  <a:pt x="234" y="61"/>
                </a:cubicBezTo>
                <a:cubicBezTo>
                  <a:pt x="232" y="63"/>
                  <a:pt x="229" y="62"/>
                  <a:pt x="228" y="63"/>
                </a:cubicBezTo>
                <a:cubicBezTo>
                  <a:pt x="227" y="65"/>
                  <a:pt x="232" y="68"/>
                  <a:pt x="227" y="65"/>
                </a:cubicBezTo>
                <a:cubicBezTo>
                  <a:pt x="222" y="62"/>
                  <a:pt x="217" y="66"/>
                  <a:pt x="217" y="66"/>
                </a:cubicBezTo>
                <a:cubicBezTo>
                  <a:pt x="217" y="66"/>
                  <a:pt x="215" y="66"/>
                  <a:pt x="213" y="67"/>
                </a:cubicBezTo>
                <a:cubicBezTo>
                  <a:pt x="211" y="69"/>
                  <a:pt x="206" y="70"/>
                  <a:pt x="204" y="69"/>
                </a:cubicBezTo>
                <a:cubicBezTo>
                  <a:pt x="201" y="69"/>
                  <a:pt x="196" y="70"/>
                  <a:pt x="200" y="64"/>
                </a:cubicBezTo>
                <a:cubicBezTo>
                  <a:pt x="205" y="58"/>
                  <a:pt x="202" y="62"/>
                  <a:pt x="209" y="59"/>
                </a:cubicBezTo>
                <a:cubicBezTo>
                  <a:pt x="216" y="56"/>
                  <a:pt x="227" y="55"/>
                  <a:pt x="218" y="53"/>
                </a:cubicBezTo>
                <a:cubicBezTo>
                  <a:pt x="208" y="51"/>
                  <a:pt x="223" y="51"/>
                  <a:pt x="210" y="45"/>
                </a:cubicBezTo>
                <a:cubicBezTo>
                  <a:pt x="198" y="39"/>
                  <a:pt x="197" y="47"/>
                  <a:pt x="198" y="39"/>
                </a:cubicBezTo>
                <a:cubicBezTo>
                  <a:pt x="198" y="31"/>
                  <a:pt x="197" y="30"/>
                  <a:pt x="194" y="31"/>
                </a:cubicBezTo>
                <a:cubicBezTo>
                  <a:pt x="192" y="31"/>
                  <a:pt x="184" y="33"/>
                  <a:pt x="181" y="33"/>
                </a:cubicBezTo>
                <a:cubicBezTo>
                  <a:pt x="178" y="34"/>
                  <a:pt x="182" y="36"/>
                  <a:pt x="176" y="33"/>
                </a:cubicBezTo>
                <a:cubicBezTo>
                  <a:pt x="170" y="30"/>
                  <a:pt x="168" y="35"/>
                  <a:pt x="170" y="30"/>
                </a:cubicBezTo>
                <a:cubicBezTo>
                  <a:pt x="173" y="24"/>
                  <a:pt x="173" y="24"/>
                  <a:pt x="176" y="21"/>
                </a:cubicBezTo>
                <a:cubicBezTo>
                  <a:pt x="180" y="18"/>
                  <a:pt x="179" y="6"/>
                  <a:pt x="188" y="11"/>
                </a:cubicBezTo>
                <a:cubicBezTo>
                  <a:pt x="196" y="15"/>
                  <a:pt x="193" y="14"/>
                  <a:pt x="200" y="14"/>
                </a:cubicBezTo>
                <a:cubicBezTo>
                  <a:pt x="206" y="15"/>
                  <a:pt x="209" y="13"/>
                  <a:pt x="209" y="12"/>
                </a:cubicBezTo>
                <a:cubicBezTo>
                  <a:pt x="209" y="11"/>
                  <a:pt x="202" y="7"/>
                  <a:pt x="202" y="7"/>
                </a:cubicBezTo>
                <a:cubicBezTo>
                  <a:pt x="202" y="7"/>
                  <a:pt x="199" y="8"/>
                  <a:pt x="200" y="6"/>
                </a:cubicBezTo>
                <a:cubicBezTo>
                  <a:pt x="201" y="5"/>
                  <a:pt x="203" y="3"/>
                  <a:pt x="203" y="3"/>
                </a:cubicBezTo>
                <a:cubicBezTo>
                  <a:pt x="200" y="0"/>
                  <a:pt x="200" y="0"/>
                  <a:pt x="200" y="0"/>
                </a:cubicBezTo>
                <a:cubicBezTo>
                  <a:pt x="200" y="0"/>
                  <a:pt x="176" y="0"/>
                  <a:pt x="170" y="2"/>
                </a:cubicBezTo>
                <a:close/>
              </a:path>
            </a:pathLst>
          </a:custGeom>
          <a:solidFill>
            <a:srgbClr val="F2F2F2"/>
          </a:solidFill>
          <a:ln w="9525">
            <a:noFill/>
          </a:ln>
        </p:spPr>
        <p:txBody>
          <a:bodyPr vert="horz" wrap="square" anchor="t"/>
          <a:lstStyle/>
          <a:p>
            <a:endParaRPr>
              <a:solidFill>
                <a:srgbClr val="000000"/>
              </a:solidFill>
              <a:latin typeface="Calibri" panose="020F0502020204030204" charset="0"/>
              <a:ea typeface="Calibri" panose="020F0502020204030204" charset="0"/>
              <a:sym typeface="Calibri" panose="020F0502020204030204" charset="0"/>
            </a:endParaRPr>
          </a:p>
        </p:txBody>
      </p:sp>
      <p:sp>
        <p:nvSpPr>
          <p:cNvPr id="1048587" name="标题 1"/>
          <p:cNvSpPr>
            <a:spLocks noGrp="1"/>
          </p:cNvSpPr>
          <p:nvPr>
            <p:ph type="ctrTitle"/>
          </p:nvPr>
        </p:nvSpPr>
        <p:spPr>
          <a:xfrm>
            <a:off x="5099485" y="-3962650"/>
            <a:ext cx="6629400" cy="2387600"/>
          </a:xfrm>
        </p:spPr>
        <p:txBody>
          <a:bodyPr vert="horz" anchor="b">
            <a:normAutofit fontScale="90000"/>
          </a:bodyPr>
          <a:lstStyle/>
          <a:p>
            <a:pPr algn="ctr">
              <a:buClrTx/>
              <a:buSzTx/>
              <a:buFontTx/>
            </a:pPr>
            <a:r>
              <a:rPr lang="en-US" altLang="zh-CN" kern="1200" dirty="0">
                <a:latin typeface="Calibri" panose="020F0502020204030204" charset="0"/>
                <a:sym typeface="Calibri" panose="020F0502020204030204" charset="0"/>
              </a:rPr>
              <a:t>      BUSINESS</a:t>
            </a:r>
            <a:br>
              <a:rPr lang="en-US" altLang="zh-CN" kern="1200" dirty="0">
                <a:latin typeface="Calibri" panose="020F0502020204030204" charset="0"/>
                <a:sym typeface="Calibri" panose="020F0502020204030204" charset="0"/>
              </a:rPr>
            </a:br>
            <a:r>
              <a:rPr lang="en-US" altLang="zh-CN" kern="1200" dirty="0">
                <a:latin typeface="Calibri" panose="020F0502020204030204" charset="0"/>
                <a:sym typeface="Calibri" panose="020F0502020204030204" charset="0"/>
              </a:rPr>
              <a:t>PRESENTATION</a:t>
            </a:r>
            <a:br>
              <a:rPr lang="en-US" altLang="zh-CN" kern="1200" dirty="0">
                <a:latin typeface="Calibri" panose="020F0502020204030204" charset="0"/>
                <a:sym typeface="Calibri" panose="020F0502020204030204" charset="0"/>
              </a:rPr>
            </a:br>
            <a:r>
              <a:rPr lang="en-US" altLang="zh-CN" kern="1200" dirty="0">
                <a:latin typeface="Calibri" panose="020F0502020204030204" charset="0"/>
                <a:sym typeface="Calibri" panose="020F0502020204030204" charset="0"/>
              </a:rPr>
              <a:t>TEMPLATE</a:t>
            </a:r>
            <a:endParaRPr lang="zh-CN" altLang="en-US" kern="1200" dirty="0">
              <a:latin typeface="Calibri" panose="020F0502020204030204" charset="0"/>
              <a:sym typeface="Calibri" panose="020F0502020204030204" charset="0"/>
            </a:endParaRPr>
          </a:p>
        </p:txBody>
      </p:sp>
      <p:sp>
        <p:nvSpPr>
          <p:cNvPr id="1048588" name="副标题 2"/>
          <p:cNvSpPr>
            <a:spLocks noGrp="1"/>
          </p:cNvSpPr>
          <p:nvPr>
            <p:ph type="subTitle" idx="1"/>
          </p:nvPr>
        </p:nvSpPr>
        <p:spPr>
          <a:xfrm>
            <a:off x="2059959" y="-3011876"/>
            <a:ext cx="9150351" cy="1655762"/>
          </a:xfrm>
        </p:spPr>
        <p:txBody>
          <a:bodyPr vert="horz">
            <a:normAutofit/>
          </a:bodyPr>
          <a:lstStyle/>
          <a:p>
            <a:pPr algn="l" defTabSz="914400">
              <a:buClrTx/>
              <a:buSzTx/>
            </a:pPr>
            <a:r>
              <a:rPr lang="en-US" altLang="zh-CN" sz="1400" kern="1200" dirty="0">
                <a:latin typeface="Calibri" panose="020F0502020204030204" charset="0"/>
                <a:sym typeface="Calibri" panose="020F0502020204030204" charset="0"/>
              </a:rPr>
              <a:t>Quisque velit nisi, pretium ut lacinia in, elementum id enim. Cras ultricies ligula sed magna dictum porta. Quisque velit nisi, pretium ut lacinia in, elementum id enim. Vivamus magna justo, lacinia eget consectetur sed.</a:t>
            </a:r>
          </a:p>
          <a:p>
            <a:pPr algn="l" defTabSz="914400">
              <a:buClrTx/>
              <a:buSzTx/>
            </a:pPr>
            <a:endParaRPr lang="en-US" altLang="zh-CN" sz="1400" kern="1200" dirty="0">
              <a:latin typeface="Calibri" panose="020F0502020204030204" charset="0"/>
              <a:sym typeface="Calibri" panose="020F0502020204030204" charset="0"/>
            </a:endParaRPr>
          </a:p>
          <a:p>
            <a:pPr algn="l" defTabSz="914400">
              <a:buClrTx/>
              <a:buSzTx/>
            </a:pPr>
            <a:endParaRPr lang="en-US" altLang="zh-CN" sz="1400" kern="1200" dirty="0">
              <a:latin typeface="Calibri" panose="020F0502020204030204" charset="0"/>
              <a:sym typeface="Calibri" panose="020F0502020204030204" charset="0"/>
            </a:endParaRPr>
          </a:p>
        </p:txBody>
      </p:sp>
      <p:sp>
        <p:nvSpPr>
          <p:cNvPr id="1048589" name="TextBox 1048588"/>
          <p:cNvSpPr txBox="1"/>
          <p:nvPr/>
        </p:nvSpPr>
        <p:spPr>
          <a:xfrm>
            <a:off x="2108409" y="1448639"/>
            <a:ext cx="9620475" cy="1661993"/>
          </a:xfrm>
          <a:prstGeom prst="rect">
            <a:avLst/>
          </a:prstGeom>
        </p:spPr>
        <p:txBody>
          <a:bodyPr wrap="square" rtlCol="0">
            <a:spAutoFit/>
          </a:bodyPr>
          <a:lstStyle/>
          <a:p>
            <a:r>
              <a:rPr lang="en-US" sz="5100" b="1" dirty="0">
                <a:solidFill>
                  <a:srgbClr val="000000"/>
                </a:solidFill>
              </a:rPr>
              <a:t>LPG gas leakage detector alarm using arduino nano </a:t>
            </a:r>
          </a:p>
        </p:txBody>
      </p:sp>
      <p:sp>
        <p:nvSpPr>
          <p:cNvPr id="1048590" name="TextBox 1048589"/>
          <p:cNvSpPr txBox="1"/>
          <p:nvPr/>
        </p:nvSpPr>
        <p:spPr>
          <a:xfrm>
            <a:off x="5319464" y="3063233"/>
            <a:ext cx="6211297" cy="3539430"/>
          </a:xfrm>
          <a:prstGeom prst="rect">
            <a:avLst/>
          </a:prstGeom>
        </p:spPr>
        <p:txBody>
          <a:bodyPr wrap="square" rtlCol="0">
            <a:spAutoFit/>
          </a:bodyPr>
          <a:lstStyle/>
          <a:p>
            <a:r>
              <a:rPr lang="en-US" sz="3200" b="1" dirty="0">
                <a:solidFill>
                  <a:srgbClr val="FFFFFF"/>
                </a:solidFill>
              </a:rPr>
              <a:t>Project batch-09</a:t>
            </a:r>
          </a:p>
          <a:p>
            <a:r>
              <a:rPr lang="en-US" sz="3200" b="1" dirty="0">
                <a:solidFill>
                  <a:srgbClr val="FFFFFF"/>
                </a:solidFill>
              </a:rPr>
              <a:t>Coordinator</a:t>
            </a:r>
            <a:r>
              <a:rPr lang="en-US" sz="3200" b="1" dirty="0" smtClean="0">
                <a:solidFill>
                  <a:srgbClr val="FFFFFF"/>
                </a:solidFill>
              </a:rPr>
              <a:t>:- A.padmavathi </a:t>
            </a:r>
            <a:endParaRPr lang="en-US" sz="3200" b="1" dirty="0">
              <a:solidFill>
                <a:srgbClr val="FFFFFF"/>
              </a:solidFill>
            </a:endParaRPr>
          </a:p>
          <a:p>
            <a:r>
              <a:rPr lang="en-US" sz="3200" b="1" dirty="0">
                <a:solidFill>
                  <a:srgbClr val="FFFFFF"/>
                </a:solidFill>
              </a:rPr>
              <a:t>Leader:-E.Ajaykumar-062</a:t>
            </a:r>
          </a:p>
          <a:p>
            <a:r>
              <a:rPr lang="en-US" sz="3200" b="1" dirty="0">
                <a:solidFill>
                  <a:srgbClr val="FFFFFF"/>
                </a:solidFill>
              </a:rPr>
              <a:t>D. Shravya-089 </a:t>
            </a:r>
          </a:p>
          <a:p>
            <a:r>
              <a:rPr lang="en-US" sz="3200" b="1" dirty="0">
                <a:solidFill>
                  <a:srgbClr val="FFFFFF"/>
                </a:solidFill>
              </a:rPr>
              <a:t>ABC. Akhil-080 </a:t>
            </a:r>
          </a:p>
          <a:p>
            <a:r>
              <a:rPr lang="en-US" sz="3200" b="1" dirty="0">
                <a:solidFill>
                  <a:srgbClr val="FFFFFF"/>
                </a:solidFill>
              </a:rPr>
              <a:t>G.kamalraj-096 </a:t>
            </a:r>
          </a:p>
          <a:p>
            <a:r>
              <a:rPr lang="en-US" sz="3200" b="1" dirty="0">
                <a:solidFill>
                  <a:srgbClr val="FFFFFF"/>
                </a:solidFill>
              </a:rPr>
              <a:t>S.Chandrakanth-119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0100"/>
            <a:ext cx="9656064" cy="662940"/>
          </a:xfrm>
        </p:spPr>
        <p:txBody>
          <a:bodyPr>
            <a:normAutofit fontScale="90000"/>
          </a:bodyPr>
          <a:lstStyle/>
          <a:p>
            <a:r>
              <a:rPr lang="en-US" cap="none"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5.Breadboard</a:t>
            </a:r>
            <a:endParaRPr lang="en-US" dirty="0"/>
          </a:p>
        </p:txBody>
      </p:sp>
      <p:sp>
        <p:nvSpPr>
          <p:cNvPr id="3" name="TextBox 2"/>
          <p:cNvSpPr txBox="1"/>
          <p:nvPr/>
        </p:nvSpPr>
        <p:spPr>
          <a:xfrm>
            <a:off x="495300" y="1765300"/>
            <a:ext cx="10185400" cy="1938992"/>
          </a:xfrm>
          <a:prstGeom prst="rect">
            <a:avLst/>
          </a:prstGeom>
          <a:noFill/>
        </p:spPr>
        <p:txBody>
          <a:bodyPr wrap="square" rtlCol="0">
            <a:spAutoFit/>
          </a:bodyPr>
          <a:lstStyle/>
          <a:p>
            <a:r>
              <a:rPr lang="en-US" sz="2400" dirty="0" smtClean="0"/>
              <a:t> </a:t>
            </a:r>
            <a:r>
              <a:rPr lang="en-US" sz="2400" b="1" dirty="0" smtClean="0"/>
              <a:t>Breadboard</a:t>
            </a:r>
            <a:r>
              <a:rPr lang="en-US" sz="2400" dirty="0" smtClean="0"/>
              <a:t> is to make quick electrical connections between components- like resistors, LEDs, capacitors, etc- so that you can test your circuit before permanently soldering it together.</a:t>
            </a:r>
          </a:p>
          <a:p>
            <a:r>
              <a:rPr lang="en-US" sz="2400" b="1" dirty="0" smtClean="0"/>
              <a:t>Breadboards</a:t>
            </a:r>
            <a:r>
              <a:rPr lang="en-US" sz="2400" dirty="0" smtClean="0"/>
              <a:t> have many small sockets on them, and some groups of sockets are electrically connected to each other.</a:t>
            </a:r>
            <a:endParaRPr lang="en-US" sz="2400" dirty="0"/>
          </a:p>
        </p:txBody>
      </p:sp>
      <p:pic>
        <p:nvPicPr>
          <p:cNvPr id="6" name="Picture 5"/>
          <p:cNvPicPr>
            <a:picLocks/>
          </p:cNvPicPr>
          <p:nvPr/>
        </p:nvPicPr>
        <p:blipFill>
          <a:blip r:embed="rId2"/>
          <a:stretch>
            <a:fillRect/>
          </a:stretch>
        </p:blipFill>
        <p:spPr>
          <a:xfrm>
            <a:off x="6082439" y="3883627"/>
            <a:ext cx="4177891" cy="193307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矩形 1"/>
          <p:cNvSpPr/>
          <p:nvPr/>
        </p:nvSpPr>
        <p:spPr>
          <a:xfrm>
            <a:off x="6137276" y="7555815"/>
            <a:ext cx="3581400" cy="4356100"/>
          </a:xfrm>
          <a:prstGeom prst="rect">
            <a:avLst/>
          </a:prstGeom>
          <a:solidFill>
            <a:srgbClr val="FFFFFF">
              <a:alpha val="20000"/>
            </a:srgbClr>
          </a:solidFill>
          <a:ln w="12700">
            <a:noFill/>
          </a:ln>
        </p:spPr>
        <p:txBody>
          <a:bodyPr anchor="ctr"/>
          <a:lstStyle/>
          <a:p>
            <a:pPr algn="ctr"/>
            <a:endParaRPr>
              <a:solidFill>
                <a:srgbClr val="FFFFFF"/>
              </a:solidFill>
              <a:ea typeface="Calibri" panose="020F0502020204030204" charset="0"/>
            </a:endParaRPr>
          </a:p>
        </p:txBody>
      </p:sp>
      <p:sp>
        <p:nvSpPr>
          <p:cNvPr id="1048636" name="标题 3"/>
          <p:cNvSpPr>
            <a:spLocks noGrp="1"/>
          </p:cNvSpPr>
          <p:nvPr>
            <p:ph type="ctrTitle"/>
          </p:nvPr>
        </p:nvSpPr>
        <p:spPr>
          <a:xfrm>
            <a:off x="2670175" y="-2826384"/>
            <a:ext cx="10515600" cy="1325563"/>
          </a:xfrm>
        </p:spPr>
        <p:txBody>
          <a:bodyPr vert="horz" anchor="ctr">
            <a:normAutofit/>
          </a:bodyPr>
          <a:lstStyle/>
          <a:p>
            <a:pPr algn="l"/>
            <a:r>
              <a:rPr lang="en-US" altLang="zh-CN" sz="4400" kern="1200" dirty="0">
                <a:latin typeface="Calibri" panose="020F0502020204030204" charset="0"/>
                <a:sym typeface="Calibri" panose="020F0502020204030204" charset="0"/>
              </a:rPr>
              <a:t>Your  Title  Here</a:t>
            </a:r>
            <a:endParaRPr lang="zh-CN" altLang="en-US" sz="4400" kern="1200" dirty="0">
              <a:latin typeface="Calibri" panose="020F0502020204030204" charset="0"/>
              <a:sym typeface="Calibri" panose="020F0502020204030204" charset="0"/>
            </a:endParaRPr>
          </a:p>
        </p:txBody>
      </p:sp>
      <p:pic>
        <p:nvPicPr>
          <p:cNvPr id="2097171" name="图片 2"/>
          <p:cNvPicPr>
            <a:picLocks noChangeAspect="1"/>
          </p:cNvPicPr>
          <p:nvPr/>
        </p:nvPicPr>
        <p:blipFill>
          <a:blip r:embed="rId3"/>
          <a:srcRect b="6282"/>
          <a:stretch>
            <a:fillRect/>
          </a:stretch>
        </p:blipFill>
        <p:spPr>
          <a:xfrm>
            <a:off x="3512119" y="-5538593"/>
            <a:ext cx="6969125" cy="4356100"/>
          </a:xfrm>
          <a:prstGeom prst="rect">
            <a:avLst/>
          </a:prstGeom>
          <a:noFill/>
          <a:ln w="9525">
            <a:noFill/>
          </a:ln>
        </p:spPr>
      </p:pic>
      <p:sp>
        <p:nvSpPr>
          <p:cNvPr id="1048637" name="矩形标注 5"/>
          <p:cNvSpPr/>
          <p:nvPr/>
        </p:nvSpPr>
        <p:spPr>
          <a:xfrm>
            <a:off x="8212140" y="7694785"/>
            <a:ext cx="3013075" cy="833438"/>
          </a:xfrm>
          <a:prstGeom prst="wedgeRectCallout">
            <a:avLst>
              <a:gd name="adj1" fmla="val -59324"/>
              <a:gd name="adj2" fmla="val -42343"/>
            </a:avLst>
          </a:prstGeom>
          <a:solidFill>
            <a:srgbClr val="D95B5B"/>
          </a:solidFill>
          <a:ln w="12700">
            <a:noFill/>
          </a:ln>
        </p:spPr>
        <p:txBody>
          <a:bodyPr anchor="ctr"/>
          <a:lstStyle/>
          <a:p>
            <a:pPr algn="ctr"/>
            <a:endParaRPr>
              <a:solidFill>
                <a:srgbClr val="FFFFFF"/>
              </a:solidFill>
              <a:ea typeface="Calibri" panose="020F0502020204030204" charset="0"/>
            </a:endParaRPr>
          </a:p>
        </p:txBody>
      </p:sp>
      <p:sp>
        <p:nvSpPr>
          <p:cNvPr id="1048638" name="矩形 6"/>
          <p:cNvSpPr/>
          <p:nvPr/>
        </p:nvSpPr>
        <p:spPr>
          <a:xfrm>
            <a:off x="9290050" y="-4244463"/>
            <a:ext cx="2901951" cy="1815882"/>
          </a:xfrm>
          <a:prstGeom prst="rect">
            <a:avLst/>
          </a:prstGeom>
          <a:noFill/>
          <a:ln w="9525">
            <a:noFill/>
          </a:ln>
        </p:spPr>
        <p:txBody>
          <a:bodyPr wrap="square">
            <a:spAutoFit/>
          </a:bodyPr>
          <a:lstStyle/>
          <a:p>
            <a:r>
              <a:rPr lang="zh-CN" altLang="en-US" sz="2800" dirty="0">
                <a:solidFill>
                  <a:schemeClr val="bg1"/>
                </a:solidFill>
                <a:latin typeface="Calibri" panose="020F0502020204030204" charset="0"/>
                <a:ea typeface="Calibri" panose="020F0502020204030204" charset="0"/>
                <a:sym typeface="Kozuka Gothic Pro H" pitchFamily="2" charset="-128"/>
              </a:rPr>
              <a:t>ORCI LUCTUS ET ULTRICES POSUERE CUBILIA CURAE</a:t>
            </a:r>
            <a:r>
              <a:rPr lang="en-US" altLang="zh-CN" sz="2800" dirty="0">
                <a:solidFill>
                  <a:schemeClr val="bg1"/>
                </a:solidFill>
                <a:latin typeface="Calibri" panose="020F0502020204030204" charset="0"/>
                <a:ea typeface="Calibri" panose="020F0502020204030204" charset="0"/>
                <a:sym typeface="Kozuka Gothic Pro H" pitchFamily="2" charset="-128"/>
              </a:rPr>
              <a:t>.</a:t>
            </a:r>
            <a:r>
              <a:rPr lang="zh-CN" altLang="en-US" sz="2800" dirty="0">
                <a:solidFill>
                  <a:schemeClr val="bg1"/>
                </a:solidFill>
                <a:latin typeface="Calibri" panose="020F0502020204030204" charset="0"/>
                <a:ea typeface="Calibri" panose="020F0502020204030204" charset="0"/>
                <a:sym typeface="Kozuka Gothic Pro H" pitchFamily="2" charset="-128"/>
              </a:rPr>
              <a:t> </a:t>
            </a:r>
          </a:p>
        </p:txBody>
      </p:sp>
      <p:sp>
        <p:nvSpPr>
          <p:cNvPr id="1048639" name="矩形 7"/>
          <p:cNvSpPr/>
          <p:nvPr/>
        </p:nvSpPr>
        <p:spPr>
          <a:xfrm>
            <a:off x="8469631" y="8829625"/>
            <a:ext cx="3022600" cy="738664"/>
          </a:xfrm>
          <a:prstGeom prst="rect">
            <a:avLst/>
          </a:prstGeom>
          <a:noFill/>
          <a:ln w="9525">
            <a:noFill/>
          </a:ln>
        </p:spPr>
        <p:txBody>
          <a:bodyPr wrap="square">
            <a:spAutoFit/>
          </a:bodyPr>
          <a:lstStyle/>
          <a:p>
            <a:r>
              <a:rPr lang="zh-CN" altLang="en-US" sz="1400" dirty="0">
                <a:solidFill>
                  <a:schemeClr val="bg1"/>
                </a:solidFill>
                <a:latin typeface="Calibri" panose="020F0502020204030204" charset="0"/>
                <a:ea typeface="Calibri" panose="020F0502020204030204" charset="0"/>
                <a:sym typeface="Calibri" panose="020F0502020204030204" charset="0"/>
              </a:rPr>
              <a:t>Vestibulum ante ipsum primis in faucibus orci luctus et ultrices posuere cubilia Curae; Donec velit neque</a:t>
            </a:r>
            <a:r>
              <a:rPr lang="en-US" altLang="zh-CN" sz="1400" dirty="0">
                <a:solidFill>
                  <a:schemeClr val="bg1"/>
                </a:solidFill>
                <a:latin typeface="Calibri" panose="020F0502020204030204" charset="0"/>
                <a:ea typeface="Calibri" panose="020F0502020204030204" charset="0"/>
                <a:sym typeface="Calibri" panose="020F0502020204030204" charset="0"/>
              </a:rPr>
              <a:t>.</a:t>
            </a:r>
            <a:endParaRPr lang="zh-CN" altLang="en-US" sz="1400" dirty="0">
              <a:solidFill>
                <a:srgbClr val="000000"/>
              </a:solidFill>
              <a:latin typeface="Calibri" panose="020F0502020204030204" charset="0"/>
              <a:ea typeface="Calibri" panose="020F0502020204030204" charset="0"/>
              <a:sym typeface="Calibri" panose="020F0502020204030204" charset="0"/>
            </a:endParaRPr>
          </a:p>
        </p:txBody>
      </p:sp>
      <p:sp>
        <p:nvSpPr>
          <p:cNvPr id="1048640" name="矩形 8"/>
          <p:cNvSpPr/>
          <p:nvPr/>
        </p:nvSpPr>
        <p:spPr>
          <a:xfrm>
            <a:off x="7884798" y="7753364"/>
            <a:ext cx="2065630" cy="369332"/>
          </a:xfrm>
          <a:prstGeom prst="rect">
            <a:avLst/>
          </a:prstGeom>
          <a:noFill/>
          <a:ln w="9525">
            <a:noFill/>
          </a:ln>
        </p:spPr>
        <p:txBody>
          <a:bodyPr wrap="none">
            <a:spAutoFit/>
          </a:bodyPr>
          <a:lstStyle/>
          <a:p>
            <a:r>
              <a:rPr lang="en-US" altLang="zh-CN" b="1" dirty="0">
                <a:solidFill>
                  <a:srgbClr val="D95B5B"/>
                </a:solidFill>
                <a:latin typeface="Arial" panose="020B0604020202020204" pitchFamily="34" charset="0"/>
                <a:ea typeface="Calibri" panose="020F0502020204030204" charset="0"/>
                <a:sym typeface="Arial" panose="020B0604020202020204" pitchFamily="34" charset="0"/>
              </a:rPr>
              <a:t>ADD YOUR TEXT</a:t>
            </a:r>
            <a:endParaRPr lang="zh-CN" altLang="en-US" dirty="0">
              <a:ea typeface="Calibri" panose="020F0502020204030204" charset="0"/>
            </a:endParaRPr>
          </a:p>
        </p:txBody>
      </p:sp>
      <p:sp>
        <p:nvSpPr>
          <p:cNvPr id="13" name="TextBox 12"/>
          <p:cNvSpPr txBox="1"/>
          <p:nvPr/>
        </p:nvSpPr>
        <p:spPr>
          <a:xfrm>
            <a:off x="266701" y="533401"/>
            <a:ext cx="4025900" cy="646331"/>
          </a:xfrm>
          <a:prstGeom prst="rect">
            <a:avLst/>
          </a:prstGeom>
          <a:noFill/>
        </p:spPr>
        <p:txBody>
          <a:bodyPr wrap="square" rtlCol="0">
            <a:spAutoFit/>
          </a:bodyPr>
          <a:lstStyle/>
          <a:p>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6.CONNECTORS</a:t>
            </a:r>
            <a:endParaRPr lang="en-US" sz="2400" b="1" dirty="0">
              <a:effectLst>
                <a:outerShdw blurRad="38100" dist="38100" dir="2700000" algn="tl">
                  <a:srgbClr val="000000">
                    <a:alpha val="43137"/>
                  </a:srgbClr>
                </a:outerShdw>
              </a:effectLst>
            </a:endParaRPr>
          </a:p>
        </p:txBody>
      </p:sp>
      <p:sp>
        <p:nvSpPr>
          <p:cNvPr id="14" name="TextBox 13"/>
          <p:cNvSpPr txBox="1"/>
          <p:nvPr/>
        </p:nvSpPr>
        <p:spPr>
          <a:xfrm>
            <a:off x="431800" y="1231900"/>
            <a:ext cx="10312400" cy="3108543"/>
          </a:xfrm>
          <a:prstGeom prst="rect">
            <a:avLst/>
          </a:prstGeom>
          <a:noFill/>
        </p:spPr>
        <p:txBody>
          <a:bodyPr wrap="square" rtlCol="0">
            <a:spAutoFit/>
          </a:bodyPr>
          <a:lstStyle/>
          <a:p>
            <a:pPr algn="just"/>
            <a:r>
              <a:rPr lang="en-US" sz="2800" b="1" dirty="0" smtClean="0"/>
              <a:t>Jumper wires</a:t>
            </a:r>
            <a:r>
              <a:rPr lang="en-US" sz="2800" dirty="0" smtClean="0"/>
              <a:t> are used for making connections between items on your breadboard</a:t>
            </a:r>
            <a:r>
              <a:rPr lang="en-US" sz="2800" b="1" dirty="0" smtClean="0"/>
              <a:t>.</a:t>
            </a:r>
          </a:p>
          <a:p>
            <a:pPr algn="just"/>
            <a:r>
              <a:rPr lang="en-US" sz="2800" dirty="0" smtClean="0"/>
              <a:t>Jumper wires are simply wires that have connector pins at each end, allowing them to be used to connect two points to each other without soldering. Jumper wires are typically used with breadboards and other prototyping tools in order to make it easy to change a circuit as needed.</a:t>
            </a:r>
            <a:endParaRPr lang="en-US" sz="2800" dirty="0"/>
          </a:p>
        </p:txBody>
      </p:sp>
      <p:pic>
        <p:nvPicPr>
          <p:cNvPr id="15" name="Picture 14" descr="mtof connectors.jpg"/>
          <p:cNvPicPr>
            <a:picLocks noChangeAspect="1"/>
          </p:cNvPicPr>
          <p:nvPr/>
        </p:nvPicPr>
        <p:blipFill>
          <a:blip r:embed="rId4" cstate="print"/>
          <a:stretch>
            <a:fillRect/>
          </a:stretch>
        </p:blipFill>
        <p:spPr>
          <a:xfrm>
            <a:off x="6604000" y="4381500"/>
            <a:ext cx="4965700" cy="19431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标题 1"/>
          <p:cNvSpPr>
            <a:spLocks noGrp="1"/>
          </p:cNvSpPr>
          <p:nvPr>
            <p:ph type="ctrTitle"/>
          </p:nvPr>
        </p:nvSpPr>
        <p:spPr>
          <a:xfrm>
            <a:off x="423654" y="8468069"/>
            <a:ext cx="9150351" cy="2240621"/>
          </a:xfrm>
        </p:spPr>
        <p:txBody>
          <a:bodyPr vert="horz" anchor="b">
            <a:noAutofit/>
          </a:bodyPr>
          <a:lstStyle/>
          <a:p>
            <a:pPr>
              <a:buClrTx/>
              <a:buSzTx/>
              <a:buFontTx/>
            </a:pPr>
            <a:r>
              <a:rPr lang="en-US" altLang="zh-CN" sz="12900" b="1" kern="1200" dirty="0">
                <a:solidFill>
                  <a:srgbClr val="000000"/>
                </a:solidFill>
                <a:latin typeface="Calibri" panose="020F0502020204030204" charset="0"/>
                <a:sym typeface="Calibri" panose="020F0502020204030204" charset="0"/>
              </a:rPr>
              <a:t>THANK </a:t>
            </a:r>
            <a:endParaRPr lang="zh-CN" altLang="en-US" sz="12900" b="1" kern="1200" dirty="0">
              <a:solidFill>
                <a:srgbClr val="000000"/>
              </a:solidFill>
              <a:latin typeface="Calibri" panose="020F0502020204030204" charset="0"/>
              <a:sym typeface="Calibri" panose="020F0502020204030204" charset="0"/>
            </a:endParaRPr>
          </a:p>
        </p:txBody>
      </p:sp>
      <p:sp>
        <p:nvSpPr>
          <p:cNvPr id="1048654" name="副标题 2"/>
          <p:cNvSpPr>
            <a:spLocks noGrp="1"/>
          </p:cNvSpPr>
          <p:nvPr>
            <p:ph type="subTitle" idx="1"/>
          </p:nvPr>
        </p:nvSpPr>
        <p:spPr>
          <a:xfrm>
            <a:off x="423654" y="8468067"/>
            <a:ext cx="9150351" cy="1655762"/>
          </a:xfrm>
        </p:spPr>
        <p:txBody>
          <a:bodyPr vert="horz">
            <a:normAutofit/>
          </a:bodyPr>
          <a:lstStyle/>
          <a:p>
            <a:pPr defTabSz="914400">
              <a:buClrTx/>
              <a:buSzTx/>
            </a:pPr>
            <a:r>
              <a:rPr lang="en-US" altLang="zh-CN" sz="1400" kern="1200" dirty="0" smtClean="0">
                <a:solidFill>
                  <a:schemeClr val="bg1"/>
                </a:solidFill>
                <a:latin typeface="Calibri" panose="020F0502020204030204" charset="0"/>
                <a:sym typeface="Calibri" panose="020F0502020204030204" charset="0"/>
              </a:rPr>
              <a:t>sed.</a:t>
            </a:r>
          </a:p>
          <a:p>
            <a:pPr defTabSz="914400">
              <a:buClrTx/>
              <a:buSzTx/>
            </a:pPr>
            <a:endParaRPr lang="en-US" altLang="zh-CN" sz="1400" kern="1200" dirty="0">
              <a:solidFill>
                <a:schemeClr val="bg1"/>
              </a:solidFill>
              <a:latin typeface="Calibri" panose="020F0502020204030204" charset="0"/>
              <a:sym typeface="Calibri" panose="020F0502020204030204" charset="0"/>
            </a:endParaRPr>
          </a:p>
        </p:txBody>
      </p:sp>
      <p:sp>
        <p:nvSpPr>
          <p:cNvPr id="1048655" name="TextBox 1048654"/>
          <p:cNvSpPr txBox="1"/>
          <p:nvPr/>
        </p:nvSpPr>
        <p:spPr>
          <a:xfrm>
            <a:off x="4571999" y="8317890"/>
            <a:ext cx="4000000" cy="1877437"/>
          </a:xfrm>
          <a:prstGeom prst="rect">
            <a:avLst/>
          </a:prstGeom>
        </p:spPr>
        <p:txBody>
          <a:bodyPr wrap="square" rtlCol="0">
            <a:spAutoFit/>
          </a:bodyPr>
          <a:lstStyle/>
          <a:p>
            <a:r>
              <a:rPr lang="en-US" sz="11600" b="1" dirty="0" smtClean="0">
                <a:solidFill>
                  <a:srgbClr val="000000"/>
                </a:solidFill>
              </a:rPr>
              <a:t>YOU</a:t>
            </a:r>
            <a:endParaRPr lang="en-US" sz="11600" b="1" dirty="0">
              <a:solidFill>
                <a:srgbClr val="000000"/>
              </a:solidFill>
            </a:endParaRPr>
          </a:p>
        </p:txBody>
      </p:sp>
      <p:pic>
        <p:nvPicPr>
          <p:cNvPr id="6" name="Picture 5" descr="Screenshot_20201123_173824.png"/>
          <p:cNvPicPr>
            <a:picLocks noChangeAspect="1"/>
          </p:cNvPicPr>
          <p:nvPr/>
        </p:nvPicPr>
        <p:blipFill>
          <a:blip r:embed="rId2"/>
          <a:stretch>
            <a:fillRect/>
          </a:stretch>
        </p:blipFill>
        <p:spPr>
          <a:xfrm>
            <a:off x="660400" y="1130300"/>
            <a:ext cx="10731500" cy="5461000"/>
          </a:xfrm>
          <a:prstGeom prst="rect">
            <a:avLst/>
          </a:prstGeom>
        </p:spPr>
      </p:pic>
      <p:sp>
        <p:nvSpPr>
          <p:cNvPr id="7" name="Rectangle 6"/>
          <p:cNvSpPr/>
          <p:nvPr/>
        </p:nvSpPr>
        <p:spPr>
          <a:xfrm>
            <a:off x="990600" y="5486400"/>
            <a:ext cx="3784600" cy="93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LPG gas leakage detector alarm</a:t>
            </a:r>
          </a:p>
          <a:p>
            <a:pPr algn="ctr"/>
            <a:r>
              <a:rPr lang="en-US" dirty="0" smtClean="0">
                <a:solidFill>
                  <a:schemeClr val="bg1"/>
                </a:solidFill>
              </a:rPr>
              <a:t>Using arduino nano </a:t>
            </a:r>
            <a:endParaRPr lang="en-US" dirty="0">
              <a:solidFill>
                <a:schemeClr val="bg1"/>
              </a:solidFill>
            </a:endParaRPr>
          </a:p>
        </p:txBody>
      </p:sp>
      <p:sp>
        <p:nvSpPr>
          <p:cNvPr id="8" name="TextBox 7"/>
          <p:cNvSpPr txBox="1"/>
          <p:nvPr/>
        </p:nvSpPr>
        <p:spPr>
          <a:xfrm>
            <a:off x="317500" y="520700"/>
            <a:ext cx="4305300" cy="584775"/>
          </a:xfrm>
          <a:prstGeom prst="rect">
            <a:avLst/>
          </a:prstGeom>
          <a:noFill/>
        </p:spPr>
        <p:txBody>
          <a:bodyPr wrap="square" rtlCol="0">
            <a:spAutoFit/>
          </a:bodyPr>
          <a:lstStyle/>
          <a:p>
            <a:r>
              <a:rPr lang="en-US" sz="3200" b="1" dirty="0" smtClean="0"/>
              <a:t>CIRCUIT </a:t>
            </a:r>
            <a:r>
              <a:rPr lang="en-US" sz="3200" b="1" dirty="0" smtClean="0">
                <a:effectLst>
                  <a:outerShdw blurRad="38100" dist="38100" dir="2700000" algn="tl">
                    <a:srgbClr val="000000">
                      <a:alpha val="43137"/>
                    </a:srgbClr>
                  </a:outerShdw>
                </a:effectLst>
              </a:rPr>
              <a:t>DIAGRAM</a:t>
            </a:r>
            <a:endParaRPr lang="en-US" sz="3200" b="1" dirty="0">
              <a:effectLst>
                <a:outerShdw blurRad="38100" dist="38100" dir="2700000" algn="tl">
                  <a:srgbClr val="000000">
                    <a:alpha val="43137"/>
                  </a:srgbClr>
                </a:outerShdw>
              </a:effectLst>
            </a:endParaRPr>
          </a:p>
        </p:txBody>
      </p:sp>
      <p:cxnSp>
        <p:nvCxnSpPr>
          <p:cNvPr id="10" name="Straight Arrow Connector 9"/>
          <p:cNvCxnSpPr/>
          <p:nvPr/>
        </p:nvCxnSpPr>
        <p:spPr>
          <a:xfrm>
            <a:off x="9537700" y="4267200"/>
            <a:ext cx="558800" cy="2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296400" y="4749800"/>
            <a:ext cx="825500" cy="2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8661400" y="4229100"/>
            <a:ext cx="40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096500" y="4127500"/>
            <a:ext cx="404278" cy="307777"/>
          </a:xfrm>
          <a:prstGeom prst="rect">
            <a:avLst/>
          </a:prstGeom>
          <a:noFill/>
        </p:spPr>
        <p:txBody>
          <a:bodyPr wrap="none" rtlCol="0">
            <a:spAutoFit/>
          </a:bodyPr>
          <a:lstStyle/>
          <a:p>
            <a:r>
              <a:rPr lang="en-US" sz="1400" dirty="0" smtClean="0">
                <a:solidFill>
                  <a:srgbClr val="FF0000"/>
                </a:solidFill>
              </a:rPr>
              <a:t>V0</a:t>
            </a:r>
            <a:endParaRPr lang="en-US" dirty="0">
              <a:solidFill>
                <a:srgbClr val="FF0000"/>
              </a:solidFill>
            </a:endParaRPr>
          </a:p>
        </p:txBody>
      </p:sp>
      <p:sp>
        <p:nvSpPr>
          <p:cNvPr id="28" name="TextBox 27"/>
          <p:cNvSpPr txBox="1"/>
          <p:nvPr/>
        </p:nvSpPr>
        <p:spPr>
          <a:xfrm>
            <a:off x="10096500" y="4635500"/>
            <a:ext cx="508473" cy="276999"/>
          </a:xfrm>
          <a:prstGeom prst="rect">
            <a:avLst/>
          </a:prstGeom>
          <a:noFill/>
        </p:spPr>
        <p:txBody>
          <a:bodyPr wrap="none" rtlCol="0">
            <a:spAutoFit/>
          </a:bodyPr>
          <a:lstStyle/>
          <a:p>
            <a:r>
              <a:rPr lang="en-US" sz="1200" dirty="0" smtClean="0">
                <a:solidFill>
                  <a:srgbClr val="FF0000"/>
                </a:solidFill>
              </a:rPr>
              <a:t>VCC</a:t>
            </a:r>
            <a:endParaRPr lang="en-US" dirty="0">
              <a:solidFill>
                <a:srgbClr val="FF0000"/>
              </a:solidFill>
            </a:endParaRPr>
          </a:p>
        </p:txBody>
      </p:sp>
      <p:sp>
        <p:nvSpPr>
          <p:cNvPr id="29" name="TextBox 28"/>
          <p:cNvSpPr txBox="1"/>
          <p:nvPr/>
        </p:nvSpPr>
        <p:spPr>
          <a:xfrm>
            <a:off x="8140700" y="4064000"/>
            <a:ext cx="583814" cy="307777"/>
          </a:xfrm>
          <a:prstGeom prst="rect">
            <a:avLst/>
          </a:prstGeom>
          <a:noFill/>
        </p:spPr>
        <p:txBody>
          <a:bodyPr wrap="none" rtlCol="0">
            <a:spAutoFit/>
          </a:bodyPr>
          <a:lstStyle/>
          <a:p>
            <a:r>
              <a:rPr lang="en-US" sz="1400" dirty="0" smtClean="0">
                <a:solidFill>
                  <a:srgbClr val="FF0000"/>
                </a:solidFill>
              </a:rPr>
              <a:t>GND</a:t>
            </a:r>
            <a:endParaRPr lang="en-US" sz="1400" dirty="0">
              <a:solidFill>
                <a:srgbClr val="FF0000"/>
              </a:solidFill>
            </a:endParaRPr>
          </a:p>
        </p:txBody>
      </p:sp>
      <p:sp>
        <p:nvSpPr>
          <p:cNvPr id="31" name="TextBox 30"/>
          <p:cNvSpPr txBox="1"/>
          <p:nvPr/>
        </p:nvSpPr>
        <p:spPr>
          <a:xfrm>
            <a:off x="4381500" y="1562100"/>
            <a:ext cx="312906" cy="369332"/>
          </a:xfrm>
          <a:prstGeom prst="rect">
            <a:avLst/>
          </a:prstGeom>
          <a:noFill/>
        </p:spPr>
        <p:txBody>
          <a:bodyPr wrap="none" rtlCol="0">
            <a:spAutoFit/>
          </a:bodyPr>
          <a:lstStyle/>
          <a:p>
            <a:r>
              <a:rPr lang="en-US" dirty="0" smtClean="0">
                <a:solidFill>
                  <a:srgbClr val="FF0000"/>
                </a:solidFill>
              </a:rPr>
              <a:t>_</a:t>
            </a:r>
            <a:endParaRPr lang="en-US" dirty="0">
              <a:solidFill>
                <a:srgbClr val="FF0000"/>
              </a:solidFill>
            </a:endParaRPr>
          </a:p>
        </p:txBody>
      </p:sp>
      <p:sp>
        <p:nvSpPr>
          <p:cNvPr id="32" name="TextBox 31"/>
          <p:cNvSpPr txBox="1"/>
          <p:nvPr/>
        </p:nvSpPr>
        <p:spPr>
          <a:xfrm>
            <a:off x="3733800" y="2857500"/>
            <a:ext cx="319318" cy="369332"/>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34" name="TextBox 33"/>
          <p:cNvSpPr txBox="1"/>
          <p:nvPr/>
        </p:nvSpPr>
        <p:spPr>
          <a:xfrm>
            <a:off x="5435600" y="2794000"/>
            <a:ext cx="319318" cy="369332"/>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35" name="TextBox 34"/>
          <p:cNvSpPr txBox="1"/>
          <p:nvPr/>
        </p:nvSpPr>
        <p:spPr>
          <a:xfrm>
            <a:off x="2578100" y="3378200"/>
            <a:ext cx="319318" cy="369332"/>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标题 3"/>
          <p:cNvSpPr>
            <a:spLocks noGrp="1"/>
          </p:cNvSpPr>
          <p:nvPr>
            <p:ph type="ctrTitle"/>
          </p:nvPr>
        </p:nvSpPr>
        <p:spPr>
          <a:xfrm>
            <a:off x="2001043" y="-2389458"/>
            <a:ext cx="10515600" cy="1325563"/>
          </a:xfrm>
        </p:spPr>
        <p:txBody>
          <a:bodyPr vert="horz" anchor="ctr">
            <a:normAutofit/>
          </a:bodyPr>
          <a:lstStyle/>
          <a:p>
            <a:pPr algn="l"/>
            <a:r>
              <a:rPr lang="en-US" altLang="zh-CN" sz="4400" kern="1200" dirty="0">
                <a:latin typeface="Calibri" panose="020F0502020204030204" charset="0"/>
                <a:sym typeface="Calibri" panose="020F0502020204030204" charset="0"/>
              </a:rPr>
              <a:t>Your  Title  Here</a:t>
            </a:r>
            <a:endParaRPr lang="zh-CN" altLang="en-US" sz="4400" kern="1200" dirty="0">
              <a:latin typeface="Calibri" panose="020F0502020204030204" charset="0"/>
              <a:sym typeface="Calibri" panose="020F0502020204030204" charset="0"/>
            </a:endParaRPr>
          </a:p>
        </p:txBody>
      </p:sp>
      <p:sp>
        <p:nvSpPr>
          <p:cNvPr id="1048643" name="矩形 18"/>
          <p:cNvSpPr/>
          <p:nvPr/>
        </p:nvSpPr>
        <p:spPr>
          <a:xfrm>
            <a:off x="4165599" y="-2780935"/>
            <a:ext cx="2103439" cy="1600438"/>
          </a:xfrm>
          <a:prstGeom prst="rect">
            <a:avLst/>
          </a:prstGeom>
          <a:noFill/>
          <a:ln w="9525">
            <a:noFill/>
          </a:ln>
        </p:spPr>
        <p:txBody>
          <a:bodyPr wrap="square">
            <a:spAutoFit/>
          </a:bodyPr>
          <a:lstStyle/>
          <a:p>
            <a:r>
              <a:rPr lang="zh-CN" altLang="en-US" sz="1400" dirty="0">
                <a:solidFill>
                  <a:schemeClr val="bg1"/>
                </a:solidFill>
                <a:latin typeface="Calibri" panose="020F0502020204030204" charset="0"/>
                <a:ea typeface="Calibri" panose="020F0502020204030204" charset="0"/>
                <a:sym typeface="Calibri" panose="020F0502020204030204" charset="0"/>
              </a:rPr>
              <a:t>Vestibulum ante ipsum primis in faucibus orci luctus et ultrices posuere cubilia Curae; Donec velit neque, auctor sit amet aliquam vel, ullamcorper sit amet</a:t>
            </a:r>
          </a:p>
        </p:txBody>
      </p:sp>
      <p:sp>
        <p:nvSpPr>
          <p:cNvPr id="1048644" name="矩形 19"/>
          <p:cNvSpPr/>
          <p:nvPr/>
        </p:nvSpPr>
        <p:spPr>
          <a:xfrm>
            <a:off x="4237037" y="-2884917"/>
            <a:ext cx="2103439" cy="1200329"/>
          </a:xfrm>
          <a:prstGeom prst="rect">
            <a:avLst/>
          </a:prstGeom>
          <a:noFill/>
          <a:ln w="9525">
            <a:noFill/>
          </a:ln>
        </p:spPr>
        <p:txBody>
          <a:bodyPr wrap="square">
            <a:spAutoFit/>
          </a:bodyPr>
          <a:lstStyle/>
          <a:p>
            <a:r>
              <a:rPr lang="zh-CN" altLang="en-US" sz="2400" dirty="0">
                <a:solidFill>
                  <a:schemeClr val="bg1"/>
                </a:solidFill>
                <a:latin typeface="Calibri" panose="020F0502020204030204" charset="0"/>
                <a:ea typeface="Calibri" panose="020F0502020204030204" charset="0"/>
                <a:sym typeface="Calibri" panose="020F0502020204030204" charset="0"/>
              </a:rPr>
              <a:t>ORCI LUCTUS ET ULTRICES POSUERE</a:t>
            </a:r>
          </a:p>
        </p:txBody>
      </p:sp>
      <p:pic>
        <p:nvPicPr>
          <p:cNvPr id="2097175" name="图片 24"/>
          <p:cNvPicPr>
            <a:picLocks noChangeAspect="1"/>
          </p:cNvPicPr>
          <p:nvPr/>
        </p:nvPicPr>
        <p:blipFill>
          <a:blip r:embed="rId2"/>
          <a:srcRect b="6244"/>
          <a:stretch>
            <a:fillRect/>
          </a:stretch>
        </p:blipFill>
        <p:spPr>
          <a:xfrm>
            <a:off x="6871890" y="9076852"/>
            <a:ext cx="2520951" cy="1576387"/>
          </a:xfrm>
          <a:prstGeom prst="rect">
            <a:avLst/>
          </a:prstGeom>
          <a:noFill/>
          <a:ln w="9525">
            <a:noFill/>
          </a:ln>
        </p:spPr>
      </p:pic>
      <p:pic>
        <p:nvPicPr>
          <p:cNvPr id="2097176" name="图片 25"/>
          <p:cNvPicPr>
            <a:picLocks noChangeAspect="1"/>
          </p:cNvPicPr>
          <p:nvPr/>
        </p:nvPicPr>
        <p:blipFill>
          <a:blip r:embed="rId3"/>
          <a:srcRect t="7605" b="14240"/>
          <a:stretch>
            <a:fillRect/>
          </a:stretch>
        </p:blipFill>
        <p:spPr>
          <a:xfrm>
            <a:off x="8132366" y="-3037475"/>
            <a:ext cx="2520951" cy="1574800"/>
          </a:xfrm>
          <a:prstGeom prst="rect">
            <a:avLst/>
          </a:prstGeom>
          <a:noFill/>
          <a:ln w="9525">
            <a:noFill/>
          </a:ln>
        </p:spPr>
      </p:pic>
      <p:pic>
        <p:nvPicPr>
          <p:cNvPr id="2097177" name="图片 26"/>
          <p:cNvPicPr>
            <a:picLocks noChangeAspect="1"/>
          </p:cNvPicPr>
          <p:nvPr/>
        </p:nvPicPr>
        <p:blipFill>
          <a:blip r:embed="rId4"/>
          <a:srcRect t="24254" b="13617"/>
          <a:stretch>
            <a:fillRect/>
          </a:stretch>
        </p:blipFill>
        <p:spPr>
          <a:xfrm>
            <a:off x="6383337" y="-3670729"/>
            <a:ext cx="2519363" cy="1571625"/>
          </a:xfrm>
          <a:prstGeom prst="rect">
            <a:avLst/>
          </a:prstGeom>
          <a:noFill/>
          <a:ln w="9525">
            <a:noFill/>
          </a:ln>
        </p:spPr>
      </p:pic>
      <p:sp>
        <p:nvSpPr>
          <p:cNvPr id="1048645" name="矩形 27"/>
          <p:cNvSpPr/>
          <p:nvPr/>
        </p:nvSpPr>
        <p:spPr>
          <a:xfrm>
            <a:off x="6383336" y="-3038269"/>
            <a:ext cx="2519363" cy="1576387"/>
          </a:xfrm>
          <a:prstGeom prst="rect">
            <a:avLst/>
          </a:prstGeom>
          <a:solidFill>
            <a:srgbClr val="FFFFFF">
              <a:alpha val="50000"/>
            </a:srgbClr>
          </a:solidFill>
          <a:ln w="12700">
            <a:noFill/>
          </a:ln>
        </p:spPr>
        <p:txBody>
          <a:bodyPr anchor="ctr"/>
          <a:lstStyle/>
          <a:p>
            <a:pPr algn="ctr"/>
            <a:endParaRPr>
              <a:solidFill>
                <a:srgbClr val="FFFFFF"/>
              </a:solidFill>
              <a:ea typeface="Calibri" panose="020F0502020204030204" charset="0"/>
            </a:endParaRPr>
          </a:p>
        </p:txBody>
      </p:sp>
      <p:sp>
        <p:nvSpPr>
          <p:cNvPr id="1048646" name="矩形 28"/>
          <p:cNvSpPr/>
          <p:nvPr/>
        </p:nvSpPr>
        <p:spPr>
          <a:xfrm>
            <a:off x="8132366" y="-2916191"/>
            <a:ext cx="2520951" cy="1576387"/>
          </a:xfrm>
          <a:prstGeom prst="rect">
            <a:avLst/>
          </a:prstGeom>
          <a:solidFill>
            <a:srgbClr val="D95B5B"/>
          </a:solidFill>
          <a:ln w="12700">
            <a:noFill/>
          </a:ln>
        </p:spPr>
        <p:txBody>
          <a:bodyPr anchor="ctr"/>
          <a:lstStyle/>
          <a:p>
            <a:pPr algn="ctr"/>
            <a:endParaRPr>
              <a:solidFill>
                <a:srgbClr val="FFFFFF"/>
              </a:solidFill>
              <a:ea typeface="Calibri" panose="020F0502020204030204" charset="0"/>
            </a:endParaRPr>
          </a:p>
        </p:txBody>
      </p:sp>
      <p:sp>
        <p:nvSpPr>
          <p:cNvPr id="1048647" name="矩形 29"/>
          <p:cNvSpPr/>
          <p:nvPr/>
        </p:nvSpPr>
        <p:spPr>
          <a:xfrm>
            <a:off x="8902701" y="8679370"/>
            <a:ext cx="2520951" cy="1576387"/>
          </a:xfrm>
          <a:prstGeom prst="rect">
            <a:avLst/>
          </a:prstGeom>
          <a:solidFill>
            <a:srgbClr val="FFFFFF">
              <a:alpha val="50000"/>
            </a:srgbClr>
          </a:solidFill>
          <a:ln w="12700">
            <a:noFill/>
          </a:ln>
        </p:spPr>
        <p:txBody>
          <a:bodyPr anchor="ctr"/>
          <a:lstStyle/>
          <a:p>
            <a:pPr algn="ctr"/>
            <a:endParaRPr>
              <a:solidFill>
                <a:srgbClr val="FFFFFF"/>
              </a:solidFill>
              <a:ea typeface="Calibri" panose="020F0502020204030204" charset="0"/>
            </a:endParaRPr>
          </a:p>
        </p:txBody>
      </p:sp>
      <p:sp>
        <p:nvSpPr>
          <p:cNvPr id="1048648" name="矩形 30"/>
          <p:cNvSpPr/>
          <p:nvPr/>
        </p:nvSpPr>
        <p:spPr>
          <a:xfrm>
            <a:off x="8449465" y="-3436255"/>
            <a:ext cx="2381251" cy="1384995"/>
          </a:xfrm>
          <a:prstGeom prst="rect">
            <a:avLst/>
          </a:prstGeom>
          <a:noFill/>
          <a:ln w="9525">
            <a:noFill/>
          </a:ln>
        </p:spPr>
        <p:txBody>
          <a:bodyPr wrap="square">
            <a:spAutoFit/>
          </a:bodyPr>
          <a:lstStyle/>
          <a:p>
            <a:r>
              <a:rPr lang="zh-CN" altLang="en-US" sz="1400" dirty="0">
                <a:solidFill>
                  <a:schemeClr val="bg1"/>
                </a:solidFill>
                <a:latin typeface="Calibri" panose="020F0502020204030204" charset="0"/>
                <a:ea typeface="Calibri" panose="020F0502020204030204" charset="0"/>
                <a:sym typeface="Calibri" panose="020F0502020204030204" charset="0"/>
              </a:rPr>
              <a:t>Vestibulum ante ipsum primis in faucibus orci luctus et ultrices posuere cubilia Curae; Donec velit neque, auctor sit amet aliquam vel, ullamcorper sit amet </a:t>
            </a:r>
            <a:endParaRPr lang="zh-CN" altLang="en-US" dirty="0">
              <a:ea typeface="Calibri" panose="020F0502020204030204" charset="0"/>
            </a:endParaRPr>
          </a:p>
        </p:txBody>
      </p:sp>
      <p:sp>
        <p:nvSpPr>
          <p:cNvPr id="1048649" name="矩形 31"/>
          <p:cNvSpPr/>
          <p:nvPr/>
        </p:nvSpPr>
        <p:spPr>
          <a:xfrm>
            <a:off x="6068217" y="-2099104"/>
            <a:ext cx="2381251" cy="1384995"/>
          </a:xfrm>
          <a:prstGeom prst="rect">
            <a:avLst/>
          </a:prstGeom>
          <a:noFill/>
          <a:ln w="9525">
            <a:noFill/>
          </a:ln>
        </p:spPr>
        <p:txBody>
          <a:bodyPr wrap="square">
            <a:spAutoFit/>
          </a:bodyPr>
          <a:lstStyle/>
          <a:p>
            <a:r>
              <a:rPr lang="zh-CN" altLang="en-US" sz="1400" dirty="0">
                <a:solidFill>
                  <a:srgbClr val="000000"/>
                </a:solidFill>
                <a:latin typeface="Calibri" panose="020F0502020204030204" charset="0"/>
                <a:ea typeface="Calibri" panose="020F0502020204030204" charset="0"/>
                <a:sym typeface="Calibri" panose="020F0502020204030204" charset="0"/>
              </a:rPr>
              <a:t>Vestibulum ante ipsum primis in faucibus orci luctus et ultrices posuere cubilia Curae; Donec velit neque, auctor sit amet aliquam vel, ullamcorper sit amet </a:t>
            </a:r>
            <a:endParaRPr lang="zh-CN" altLang="en-US" dirty="0">
              <a:ea typeface="Calibri" panose="020F0502020204030204" charset="0"/>
            </a:endParaRPr>
          </a:p>
        </p:txBody>
      </p:sp>
      <p:sp>
        <p:nvSpPr>
          <p:cNvPr id="1048650" name="矩形 32"/>
          <p:cNvSpPr/>
          <p:nvPr/>
        </p:nvSpPr>
        <p:spPr>
          <a:xfrm>
            <a:off x="8449467" y="9139399"/>
            <a:ext cx="2381251" cy="1384995"/>
          </a:xfrm>
          <a:prstGeom prst="rect">
            <a:avLst/>
          </a:prstGeom>
          <a:noFill/>
          <a:ln w="9525">
            <a:noFill/>
          </a:ln>
        </p:spPr>
        <p:txBody>
          <a:bodyPr wrap="square">
            <a:spAutoFit/>
          </a:bodyPr>
          <a:lstStyle/>
          <a:p>
            <a:r>
              <a:rPr lang="zh-CN" altLang="en-US" sz="1400" dirty="0">
                <a:solidFill>
                  <a:srgbClr val="000000"/>
                </a:solidFill>
                <a:latin typeface="Calibri" panose="020F0502020204030204" charset="0"/>
                <a:ea typeface="Calibri" panose="020F0502020204030204" charset="0"/>
                <a:sym typeface="Calibri" panose="020F0502020204030204" charset="0"/>
              </a:rPr>
              <a:t>Vestibulum ante ipsum primis in faucibus orci luctus et ultrices posuere cubilia Curae; Donec velit neque, auctor sit amet aliquam vel, ullamcorper sit amet </a:t>
            </a:r>
            <a:endParaRPr lang="zh-CN" altLang="en-US" dirty="0">
              <a:ea typeface="Calibri" panose="020F0502020204030204" charset="0"/>
            </a:endParaRPr>
          </a:p>
        </p:txBody>
      </p:sp>
      <p:sp>
        <p:nvSpPr>
          <p:cNvPr id="1048651" name="TextBox 1048650"/>
          <p:cNvSpPr txBox="1"/>
          <p:nvPr/>
        </p:nvSpPr>
        <p:spPr>
          <a:xfrm>
            <a:off x="4068217" y="986359"/>
            <a:ext cx="4000000" cy="861774"/>
          </a:xfrm>
          <a:prstGeom prst="rect">
            <a:avLst/>
          </a:prstGeom>
        </p:spPr>
        <p:txBody>
          <a:bodyPr wrap="square" rtlCol="0">
            <a:spAutoFit/>
          </a:bodyPr>
          <a:lstStyle/>
          <a:p>
            <a:r>
              <a:rPr lang="en-US" sz="5000" b="1" dirty="0">
                <a:solidFill>
                  <a:srgbClr val="000000"/>
                </a:solidFill>
                <a:effectLst>
                  <a:outerShdw blurRad="38100" dist="38100" dir="2700000" algn="tl">
                    <a:srgbClr val="000000">
                      <a:alpha val="43137"/>
                    </a:srgbClr>
                  </a:outerShdw>
                </a:effectLst>
              </a:rPr>
              <a:t>Advantages</a:t>
            </a:r>
            <a:r>
              <a:rPr lang="en-US" sz="5000" b="1" dirty="0">
                <a:solidFill>
                  <a:srgbClr val="000000"/>
                </a:solidFill>
              </a:rPr>
              <a:t> </a:t>
            </a:r>
          </a:p>
        </p:txBody>
      </p:sp>
      <p:sp>
        <p:nvSpPr>
          <p:cNvPr id="1048652" name="TextBox 1048651"/>
          <p:cNvSpPr txBox="1"/>
          <p:nvPr/>
        </p:nvSpPr>
        <p:spPr>
          <a:xfrm>
            <a:off x="724745" y="1927090"/>
            <a:ext cx="10742511" cy="4293483"/>
          </a:xfrm>
          <a:prstGeom prst="rect">
            <a:avLst/>
          </a:prstGeom>
        </p:spPr>
        <p:txBody>
          <a:bodyPr wrap="square" rtlCol="0">
            <a:spAutoFit/>
          </a:bodyPr>
          <a:lstStyle/>
          <a:p>
            <a:r>
              <a:rPr lang="en-US" sz="3900" dirty="0"/>
              <a:t>* Detection and prevention of any sort of gas leakage. </a:t>
            </a:r>
          </a:p>
          <a:p>
            <a:r>
              <a:rPr lang="en-US" sz="3900" dirty="0"/>
              <a:t>* cost efficient </a:t>
            </a:r>
          </a:p>
          <a:p>
            <a:r>
              <a:rPr lang="en-US" sz="3900" dirty="0"/>
              <a:t>*less complex circuit. </a:t>
            </a:r>
          </a:p>
          <a:p>
            <a:r>
              <a:rPr lang="en-US" sz="3900" dirty="0"/>
              <a:t>* No environmental effect. </a:t>
            </a:r>
          </a:p>
          <a:p>
            <a:r>
              <a:rPr lang="en-US" sz="3900" dirty="0"/>
              <a:t>* It is used in household's as LPG gas leakage, which reduce the huge loss of property and life.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标题 1"/>
          <p:cNvSpPr>
            <a:spLocks noGrp="1"/>
          </p:cNvSpPr>
          <p:nvPr>
            <p:ph type="ctrTitle"/>
          </p:nvPr>
        </p:nvSpPr>
        <p:spPr>
          <a:xfrm>
            <a:off x="423654" y="8468069"/>
            <a:ext cx="9150351" cy="2240621"/>
          </a:xfrm>
        </p:spPr>
        <p:txBody>
          <a:bodyPr vert="horz" anchor="b">
            <a:noAutofit/>
          </a:bodyPr>
          <a:lstStyle/>
          <a:p>
            <a:pPr>
              <a:buClrTx/>
              <a:buSzTx/>
              <a:buFontTx/>
            </a:pPr>
            <a:r>
              <a:rPr lang="en-US" altLang="zh-CN" sz="12900" b="1" kern="1200" dirty="0">
                <a:solidFill>
                  <a:srgbClr val="000000"/>
                </a:solidFill>
                <a:latin typeface="Calibri" panose="020F0502020204030204" charset="0"/>
                <a:sym typeface="Calibri" panose="020F0502020204030204" charset="0"/>
              </a:rPr>
              <a:t>THANK </a:t>
            </a:r>
            <a:endParaRPr lang="zh-CN" altLang="en-US" sz="12900" b="1" kern="1200" dirty="0">
              <a:solidFill>
                <a:srgbClr val="000000"/>
              </a:solidFill>
              <a:latin typeface="Calibri" panose="020F0502020204030204" charset="0"/>
              <a:sym typeface="Calibri" panose="020F0502020204030204" charset="0"/>
            </a:endParaRPr>
          </a:p>
        </p:txBody>
      </p:sp>
      <p:sp>
        <p:nvSpPr>
          <p:cNvPr id="1048654" name="副标题 2"/>
          <p:cNvSpPr>
            <a:spLocks noGrp="1"/>
          </p:cNvSpPr>
          <p:nvPr>
            <p:ph type="subTitle" idx="1"/>
          </p:nvPr>
        </p:nvSpPr>
        <p:spPr>
          <a:xfrm>
            <a:off x="423654" y="8468067"/>
            <a:ext cx="9150351" cy="1655762"/>
          </a:xfrm>
        </p:spPr>
        <p:txBody>
          <a:bodyPr vert="horz">
            <a:normAutofit/>
          </a:bodyPr>
          <a:lstStyle/>
          <a:p>
            <a:pPr defTabSz="914400">
              <a:buClrTx/>
              <a:buSzTx/>
            </a:pPr>
            <a:r>
              <a:rPr lang="en-US" altLang="zh-CN" sz="1400" kern="1200" dirty="0" smtClean="0">
                <a:solidFill>
                  <a:schemeClr val="bg1"/>
                </a:solidFill>
                <a:latin typeface="Calibri" panose="020F0502020204030204" charset="0"/>
                <a:sym typeface="Calibri" panose="020F0502020204030204" charset="0"/>
              </a:rPr>
              <a:t>sed.</a:t>
            </a:r>
          </a:p>
          <a:p>
            <a:pPr defTabSz="914400">
              <a:buClrTx/>
              <a:buSzTx/>
            </a:pPr>
            <a:endParaRPr lang="en-US" altLang="zh-CN" sz="1400" kern="1200" dirty="0">
              <a:solidFill>
                <a:schemeClr val="bg1"/>
              </a:solidFill>
              <a:latin typeface="Calibri" panose="020F0502020204030204" charset="0"/>
              <a:sym typeface="Calibri" panose="020F0502020204030204" charset="0"/>
            </a:endParaRPr>
          </a:p>
        </p:txBody>
      </p:sp>
      <p:sp>
        <p:nvSpPr>
          <p:cNvPr id="1048655" name="TextBox 1048654"/>
          <p:cNvSpPr txBox="1"/>
          <p:nvPr/>
        </p:nvSpPr>
        <p:spPr>
          <a:xfrm>
            <a:off x="4571999" y="8317890"/>
            <a:ext cx="4000000" cy="1877437"/>
          </a:xfrm>
          <a:prstGeom prst="rect">
            <a:avLst/>
          </a:prstGeom>
        </p:spPr>
        <p:txBody>
          <a:bodyPr wrap="square" rtlCol="0">
            <a:spAutoFit/>
          </a:bodyPr>
          <a:lstStyle/>
          <a:p>
            <a:r>
              <a:rPr lang="en-US" sz="11600" b="1" dirty="0" smtClean="0">
                <a:solidFill>
                  <a:srgbClr val="000000"/>
                </a:solidFill>
              </a:rPr>
              <a:t>YOU</a:t>
            </a:r>
            <a:endParaRPr lang="en-US" sz="11600" b="1" dirty="0">
              <a:solidFill>
                <a:srgbClr val="0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 3"/>
          <p:cNvPicPr>
            <a:picLocks noChangeAspect="1"/>
          </p:cNvPicPr>
          <p:nvPr/>
        </p:nvPicPr>
        <p:blipFill>
          <a:blip r:embed="rId2"/>
          <a:stretch>
            <a:fillRect/>
          </a:stretch>
        </p:blipFill>
        <p:spPr>
          <a:xfrm>
            <a:off x="12645299" y="-366493"/>
            <a:ext cx="957951" cy="6832600"/>
          </a:xfrm>
          <a:prstGeom prst="rect">
            <a:avLst/>
          </a:prstGeom>
          <a:noFill/>
          <a:ln w="9525">
            <a:noFill/>
          </a:ln>
        </p:spPr>
      </p:pic>
      <p:sp>
        <p:nvSpPr>
          <p:cNvPr id="1048591" name="TextBox 1048590"/>
          <p:cNvSpPr txBox="1"/>
          <p:nvPr/>
        </p:nvSpPr>
        <p:spPr>
          <a:xfrm>
            <a:off x="3529709" y="671016"/>
            <a:ext cx="5888947" cy="861774"/>
          </a:xfrm>
          <a:prstGeom prst="rect">
            <a:avLst/>
          </a:prstGeom>
        </p:spPr>
        <p:txBody>
          <a:bodyPr wrap="square" rtlCol="0">
            <a:spAutoFit/>
          </a:bodyPr>
          <a:lstStyle/>
          <a:p>
            <a:r>
              <a:rPr lang="en-US" sz="5000" b="1" dirty="0" smtClean="0">
                <a:effectLst>
                  <a:outerShdw blurRad="38100" dist="38100" dir="2700000" algn="tl">
                    <a:srgbClr val="000000">
                      <a:alpha val="43137"/>
                    </a:srgbClr>
                  </a:outerShdw>
                </a:effectLst>
              </a:rPr>
              <a:t>INTRODUCTION</a:t>
            </a:r>
            <a:endParaRPr lang="en-US" sz="5000" b="1" dirty="0">
              <a:effectLst>
                <a:outerShdw blurRad="38100" dist="38100" dir="2700000" algn="tl">
                  <a:srgbClr val="000000">
                    <a:alpha val="43137"/>
                  </a:srgbClr>
                </a:outerShdw>
              </a:effectLst>
            </a:endParaRPr>
          </a:p>
        </p:txBody>
      </p:sp>
      <p:sp>
        <p:nvSpPr>
          <p:cNvPr id="1048592" name="TextBox 1048591"/>
          <p:cNvSpPr txBox="1"/>
          <p:nvPr/>
        </p:nvSpPr>
        <p:spPr>
          <a:xfrm>
            <a:off x="319291" y="1665729"/>
            <a:ext cx="11788623" cy="4862870"/>
          </a:xfrm>
          <a:prstGeom prst="rect">
            <a:avLst/>
          </a:prstGeom>
        </p:spPr>
        <p:txBody>
          <a:bodyPr wrap="square" rtlCol="0">
            <a:spAutoFit/>
          </a:bodyPr>
          <a:lstStyle/>
          <a:p>
            <a:pPr algn="just"/>
            <a:r>
              <a:rPr lang="en-US" sz="3100" b="1" dirty="0">
                <a:solidFill>
                  <a:schemeClr val="tx2"/>
                </a:solidFill>
              </a:rPr>
              <a:t>Liquefied petroleum gas (LPG) is currently the most used gas in our home for cooking purposes. </a:t>
            </a:r>
            <a:r>
              <a:rPr lang="en-US" sz="3100" b="1" dirty="0" smtClean="0">
                <a:solidFill>
                  <a:schemeClr val="tx2"/>
                </a:solidFill>
              </a:rPr>
              <a:t>LPG </a:t>
            </a:r>
            <a:r>
              <a:rPr lang="en-US" sz="3100" b="1" dirty="0">
                <a:solidFill>
                  <a:schemeClr val="tx2"/>
                </a:solidFill>
              </a:rPr>
              <a:t>gas is </a:t>
            </a:r>
            <a:r>
              <a:rPr lang="en-US" sz="3100" b="1" dirty="0" smtClean="0">
                <a:solidFill>
                  <a:schemeClr val="tx2"/>
                </a:solidFill>
              </a:rPr>
              <a:t>a </a:t>
            </a:r>
            <a:r>
              <a:rPr lang="en-US" sz="3100" b="1" dirty="0">
                <a:solidFill>
                  <a:schemeClr val="tx2"/>
                </a:solidFill>
                <a:effectLst>
                  <a:outerShdw blurRad="38100" dist="38100" dir="2700000" algn="tl">
                    <a:srgbClr val="000000">
                      <a:alpha val="43137"/>
                    </a:srgbClr>
                  </a:outerShdw>
                </a:effectLst>
              </a:rPr>
              <a:t>flammable</a:t>
            </a:r>
            <a:r>
              <a:rPr lang="en-US" sz="3100" b="1" dirty="0">
                <a:solidFill>
                  <a:schemeClr val="tx2"/>
                </a:solidFill>
              </a:rPr>
              <a:t> gas, if leaked it can cause major damage to life and property. Therefore it should be used in safe handling manner and additional care has to be taken in order to prevent any leakage possible. Nowadays people are having very busy schedule that they forget to turnoff the burner which may also lead to damages. Our proposed topic aims at detection of gas leakage. The smart gas system which provides home </a:t>
            </a:r>
            <a:r>
              <a:rPr lang="en-US" sz="3100" b="1" dirty="0" smtClean="0">
                <a:solidFill>
                  <a:schemeClr val="tx2"/>
                </a:solidFill>
              </a:rPr>
              <a:t>safety.</a:t>
            </a:r>
            <a:endParaRPr lang="en-US" sz="3100" b="1" dirty="0">
              <a:solidFill>
                <a:schemeClr val="tx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标题 3"/>
          <p:cNvSpPr>
            <a:spLocks noGrp="1"/>
          </p:cNvSpPr>
          <p:nvPr>
            <p:ph type="ctrTitle"/>
          </p:nvPr>
        </p:nvSpPr>
        <p:spPr>
          <a:xfrm>
            <a:off x="222227" y="766978"/>
            <a:ext cx="3855072" cy="528383"/>
          </a:xfrm>
        </p:spPr>
        <p:txBody>
          <a:bodyPr vert="horz" anchor="ctr">
            <a:noAutofit/>
          </a:bodyPr>
          <a:lstStyle/>
          <a:p>
            <a:pPr algn="l"/>
            <a:r>
              <a:rPr lang="en-US" altLang="zh-CN" sz="5700" dirty="0" smtClean="0">
                <a:solidFill>
                  <a:srgbClr val="000000"/>
                </a:solidFill>
                <a:effectLst>
                  <a:outerShdw blurRad="38100" dist="38100" dir="2700000" algn="tl">
                    <a:srgbClr val="000000">
                      <a:alpha val="43137"/>
                    </a:srgbClr>
                  </a:outerShdw>
                </a:effectLst>
                <a:latin typeface="Calibri" panose="020F0502020204030204" charset="0"/>
                <a:sym typeface="Calibri" panose="020F0502020204030204" charset="0"/>
              </a:rPr>
              <a:t>AIM</a:t>
            </a:r>
            <a:r>
              <a:rPr lang="en-US" altLang="zh-CN" sz="5700" b="1" kern="1200" dirty="0" smtClean="0">
                <a:solidFill>
                  <a:srgbClr val="000000"/>
                </a:solidFill>
                <a:latin typeface="Calibri" panose="020F0502020204030204" charset="0"/>
                <a:sym typeface="Calibri" panose="020F0502020204030204" charset="0"/>
              </a:rPr>
              <a:t>:- </a:t>
            </a:r>
            <a:endParaRPr lang="zh-CN" altLang="en-US" sz="5700" b="1" kern="1200" dirty="0">
              <a:solidFill>
                <a:srgbClr val="000000"/>
              </a:solidFill>
              <a:latin typeface="Calibri" panose="020F0502020204030204" charset="0"/>
              <a:sym typeface="Calibri" panose="020F0502020204030204" charset="0"/>
            </a:endParaRPr>
          </a:p>
        </p:txBody>
      </p:sp>
      <p:sp>
        <p:nvSpPr>
          <p:cNvPr id="1048594" name="任意多边形 729"/>
          <p:cNvSpPr/>
          <p:nvPr/>
        </p:nvSpPr>
        <p:spPr>
          <a:xfrm>
            <a:off x="4366418" y="8284529"/>
            <a:ext cx="2238375" cy="2238375"/>
          </a:xfrm>
          <a:custGeom>
            <a:avLst/>
            <a:gdLst>
              <a:gd name="txL" fmla="*/ 0 w 2389187"/>
              <a:gd name="txT" fmla="*/ 0 h 2389187"/>
              <a:gd name="txR" fmla="*/ 2389187 w 2389187"/>
              <a:gd name="txB" fmla="*/ 2389187 h 2389187"/>
            </a:gdLst>
            <a:ahLst/>
            <a:cxnLst>
              <a:cxn ang="0">
                <a:pos x="0" y="1194594"/>
              </a:cxn>
              <a:cxn ang="0">
                <a:pos x="1194594" y="0"/>
              </a:cxn>
              <a:cxn ang="0">
                <a:pos x="2389188" y="1194594"/>
              </a:cxn>
              <a:cxn ang="0">
                <a:pos x="1194594" y="2389188"/>
              </a:cxn>
              <a:cxn ang="0">
                <a:pos x="0" y="1194594"/>
              </a:cxn>
            </a:cxnLst>
            <a:rect l="txL" t="txT" r="txR" b="txB"/>
            <a:pathLst>
              <a:path w="2389187" h="2389187">
                <a:moveTo>
                  <a:pt x="0" y="1194594"/>
                </a:moveTo>
                <a:cubicBezTo>
                  <a:pt x="0" y="534838"/>
                  <a:pt x="534838" y="0"/>
                  <a:pt x="1194594" y="0"/>
                </a:cubicBezTo>
                <a:cubicBezTo>
                  <a:pt x="1854350" y="0"/>
                  <a:pt x="2389188" y="534838"/>
                  <a:pt x="2389188" y="1194594"/>
                </a:cubicBezTo>
                <a:cubicBezTo>
                  <a:pt x="2389188" y="1854350"/>
                  <a:pt x="1854350" y="2389188"/>
                  <a:pt x="1194594" y="2389188"/>
                </a:cubicBezTo>
                <a:cubicBezTo>
                  <a:pt x="534838" y="2389188"/>
                  <a:pt x="0" y="1854350"/>
                  <a:pt x="0" y="1194594"/>
                </a:cubicBezTo>
                <a:close/>
              </a:path>
            </a:pathLst>
          </a:custGeom>
          <a:solidFill>
            <a:srgbClr val="FFFFFF">
              <a:alpha val="50000"/>
            </a:srgbClr>
          </a:solidFill>
          <a:ln w="19050" cap="flat" cmpd="sng">
            <a:solidFill>
              <a:srgbClr val="FFFFFF"/>
            </a:solidFill>
            <a:prstDash val="solid"/>
            <a:bevel/>
            <a:headEnd type="none" w="med" len="med"/>
            <a:tailEnd type="none" w="med" len="med"/>
          </a:ln>
        </p:spPr>
        <p:txBody>
          <a:bodyPr vert="horz" wrap="square" lIns="481373" tIns="415928" rIns="481373" bIns="415928" anchor="ctr"/>
          <a:lstStyle/>
          <a:p>
            <a:pPr algn="ctr">
              <a:lnSpc>
                <a:spcPct val="90000"/>
              </a:lnSpc>
              <a:spcAft>
                <a:spcPct val="35000"/>
              </a:spcAft>
            </a:pPr>
            <a:endParaRPr>
              <a:ea typeface="Calibri" panose="020F0502020204030204" charset="0"/>
            </a:endParaRPr>
          </a:p>
        </p:txBody>
      </p:sp>
      <p:sp>
        <p:nvSpPr>
          <p:cNvPr id="1048595" name="任意多边形 730"/>
          <p:cNvSpPr/>
          <p:nvPr/>
        </p:nvSpPr>
        <p:spPr>
          <a:xfrm>
            <a:off x="5484812" y="9359265"/>
            <a:ext cx="2239963" cy="2238375"/>
          </a:xfrm>
          <a:custGeom>
            <a:avLst/>
            <a:gdLst>
              <a:gd name="txL" fmla="*/ 0 w 2389187"/>
              <a:gd name="txT" fmla="*/ 0 h 2389187"/>
              <a:gd name="txR" fmla="*/ 2389187 w 2389187"/>
              <a:gd name="txB" fmla="*/ 2389187 h 2389187"/>
            </a:gdLst>
            <a:ahLst/>
            <a:cxnLst>
              <a:cxn ang="0">
                <a:pos x="0" y="1194594"/>
              </a:cxn>
              <a:cxn ang="0">
                <a:pos x="1194594" y="0"/>
              </a:cxn>
              <a:cxn ang="0">
                <a:pos x="2389188" y="1194594"/>
              </a:cxn>
              <a:cxn ang="0">
                <a:pos x="1194594" y="2389188"/>
              </a:cxn>
              <a:cxn ang="0">
                <a:pos x="0" y="1194594"/>
              </a:cxn>
            </a:cxnLst>
            <a:rect l="txL" t="txT" r="txR" b="txB"/>
            <a:pathLst>
              <a:path w="2389187" h="2389187">
                <a:moveTo>
                  <a:pt x="0" y="1194594"/>
                </a:moveTo>
                <a:cubicBezTo>
                  <a:pt x="0" y="534838"/>
                  <a:pt x="534838" y="0"/>
                  <a:pt x="1194594" y="0"/>
                </a:cubicBezTo>
                <a:cubicBezTo>
                  <a:pt x="1854350" y="0"/>
                  <a:pt x="2389188" y="534838"/>
                  <a:pt x="2389188" y="1194594"/>
                </a:cubicBezTo>
                <a:cubicBezTo>
                  <a:pt x="2389188" y="1854350"/>
                  <a:pt x="1854350" y="2389188"/>
                  <a:pt x="1194594" y="2389188"/>
                </a:cubicBezTo>
                <a:cubicBezTo>
                  <a:pt x="534838" y="2389188"/>
                  <a:pt x="0" y="1854350"/>
                  <a:pt x="0" y="1194594"/>
                </a:cubicBezTo>
                <a:close/>
              </a:path>
            </a:pathLst>
          </a:custGeom>
          <a:solidFill>
            <a:srgbClr val="D95B5B"/>
          </a:solidFill>
          <a:ln w="19050" cap="flat" cmpd="sng">
            <a:solidFill>
              <a:srgbClr val="FFFFFF"/>
            </a:solidFill>
            <a:prstDash val="solid"/>
            <a:bevel/>
            <a:headEnd type="none" w="med" len="med"/>
            <a:tailEnd type="none" w="med" len="med"/>
          </a:ln>
        </p:spPr>
        <p:txBody>
          <a:bodyPr vert="horz" wrap="square" lIns="481373" tIns="415928" rIns="481373" bIns="415928" anchor="ctr"/>
          <a:lstStyle/>
          <a:p>
            <a:pPr algn="ctr">
              <a:lnSpc>
                <a:spcPct val="90000"/>
              </a:lnSpc>
              <a:spcAft>
                <a:spcPct val="35000"/>
              </a:spcAft>
            </a:pPr>
            <a:endParaRPr>
              <a:ea typeface="Calibri" panose="020F0502020204030204" charset="0"/>
            </a:endParaRPr>
          </a:p>
        </p:txBody>
      </p:sp>
      <p:sp>
        <p:nvSpPr>
          <p:cNvPr id="1048596" name="弧形 733"/>
          <p:cNvSpPr/>
          <p:nvPr/>
        </p:nvSpPr>
        <p:spPr>
          <a:xfrm>
            <a:off x="5764214" y="9110028"/>
            <a:ext cx="1182687" cy="1649413"/>
          </a:xfrm>
          <a:custGeom>
            <a:avLst/>
            <a:gdLst>
              <a:gd name="txL" fmla="*/ 0 w 1861"/>
              <a:gd name="txT" fmla="*/ 0 h 2599"/>
              <a:gd name="txR" fmla="*/ 1861 w 1861"/>
              <a:gd name="txB" fmla="*/ 2599 h 2599"/>
            </a:gdLst>
            <a:ahLst/>
            <a:cxnLst/>
            <a:rect l="txL" t="txT" r="txR" b="txB"/>
            <a:pathLst>
              <a:path w="1861" h="2599" stroke="0">
                <a:moveTo>
                  <a:pt x="930" y="0"/>
                </a:moveTo>
                <a:arcTo wR="930" hR="1299" stAng="-5400000" swAng="5400000"/>
                <a:lnTo>
                  <a:pt x="930" y="1299"/>
                </a:lnTo>
                <a:close/>
              </a:path>
              <a:path w="1861" h="2599" fill="none">
                <a:moveTo>
                  <a:pt x="930" y="0"/>
                </a:moveTo>
                <a:arcTo wR="930" hR="1299" stAng="-5400000" swAng="5400000"/>
              </a:path>
            </a:pathLst>
          </a:custGeom>
          <a:noFill/>
          <a:ln w="6350" cap="flat" cmpd="sng">
            <a:solidFill>
              <a:schemeClr val="bg1"/>
            </a:solidFill>
            <a:prstDash val="solid"/>
            <a:bevel/>
            <a:headEnd type="none" w="med" len="med"/>
            <a:tailEnd type="none" w="med" len="med"/>
          </a:ln>
        </p:spPr>
        <p:txBody>
          <a:bodyPr anchor="ctr"/>
          <a:lstStyle/>
          <a:p>
            <a:pPr algn="ctr"/>
            <a:endParaRPr>
              <a:ea typeface="Calibri" panose="020F0502020204030204" charset="0"/>
            </a:endParaRPr>
          </a:p>
        </p:txBody>
      </p:sp>
      <p:sp>
        <p:nvSpPr>
          <p:cNvPr id="1048597" name="弧形 734"/>
          <p:cNvSpPr/>
          <p:nvPr/>
        </p:nvSpPr>
        <p:spPr>
          <a:xfrm>
            <a:off x="7916067" y="8284527"/>
            <a:ext cx="1181100" cy="1651000"/>
          </a:xfrm>
          <a:custGeom>
            <a:avLst/>
            <a:gdLst>
              <a:gd name="txL" fmla="*/ 0 w 1861"/>
              <a:gd name="txT" fmla="*/ 0 h 2599"/>
              <a:gd name="txR" fmla="*/ 1861 w 1861"/>
              <a:gd name="txB" fmla="*/ 2599 h 2599"/>
            </a:gdLst>
            <a:ahLst/>
            <a:cxnLst/>
            <a:rect l="txL" t="txT" r="txR" b="txB"/>
            <a:pathLst>
              <a:path w="1861" h="2599" stroke="0">
                <a:moveTo>
                  <a:pt x="930" y="0"/>
                </a:moveTo>
                <a:arcTo wR="930" hR="1299" stAng="-5400000" swAng="5400000"/>
                <a:lnTo>
                  <a:pt x="930" y="1299"/>
                </a:lnTo>
                <a:close/>
              </a:path>
              <a:path w="1861" h="2599" fill="none">
                <a:moveTo>
                  <a:pt x="930" y="0"/>
                </a:moveTo>
                <a:arcTo wR="930" hR="1299" stAng="-5400000" swAng="5400000"/>
              </a:path>
            </a:pathLst>
          </a:custGeom>
          <a:noFill/>
          <a:ln w="6350" cap="flat" cmpd="sng">
            <a:solidFill>
              <a:schemeClr val="bg1"/>
            </a:solidFill>
            <a:prstDash val="solid"/>
            <a:bevel/>
            <a:headEnd type="none" w="med" len="med"/>
            <a:tailEnd type="none" w="med" len="med"/>
          </a:ln>
        </p:spPr>
        <p:txBody>
          <a:bodyPr anchor="ctr"/>
          <a:lstStyle/>
          <a:p>
            <a:pPr algn="ctr"/>
            <a:endParaRPr>
              <a:ea typeface="Calibri" panose="020F0502020204030204" charset="0"/>
            </a:endParaRPr>
          </a:p>
        </p:txBody>
      </p:sp>
      <p:sp>
        <p:nvSpPr>
          <p:cNvPr id="1048598" name="弧形 735"/>
          <p:cNvSpPr/>
          <p:nvPr/>
        </p:nvSpPr>
        <p:spPr>
          <a:xfrm flipH="1">
            <a:off x="5561807" y="9359263"/>
            <a:ext cx="1182688" cy="1649412"/>
          </a:xfrm>
          <a:custGeom>
            <a:avLst/>
            <a:gdLst>
              <a:gd name="txL" fmla="*/ 0 w 1861"/>
              <a:gd name="txT" fmla="*/ 0 h 2599"/>
              <a:gd name="txR" fmla="*/ 1861 w 1861"/>
              <a:gd name="txB" fmla="*/ 2599 h 2599"/>
            </a:gdLst>
            <a:ahLst/>
            <a:cxnLst/>
            <a:rect l="txL" t="txT" r="txR" b="txB"/>
            <a:pathLst>
              <a:path w="1861" h="2599" stroke="0">
                <a:moveTo>
                  <a:pt x="930" y="0"/>
                </a:moveTo>
                <a:arcTo wR="930" hR="1299" stAng="-5400000" swAng="5400000"/>
                <a:lnTo>
                  <a:pt x="930" y="1299"/>
                </a:lnTo>
                <a:close/>
              </a:path>
              <a:path w="1861" h="2599" fill="none">
                <a:moveTo>
                  <a:pt x="930" y="0"/>
                </a:moveTo>
                <a:arcTo wR="930" hR="1299" stAng="-5400000" swAng="5400000"/>
              </a:path>
            </a:pathLst>
          </a:custGeom>
          <a:noFill/>
          <a:ln w="6350" cap="flat" cmpd="sng">
            <a:solidFill>
              <a:schemeClr val="bg1"/>
            </a:solidFill>
            <a:prstDash val="solid"/>
            <a:bevel/>
            <a:headEnd type="none" w="med" len="med"/>
            <a:tailEnd type="none" w="med" len="med"/>
          </a:ln>
        </p:spPr>
        <p:txBody>
          <a:bodyPr anchor="ctr"/>
          <a:lstStyle/>
          <a:p>
            <a:pPr algn="ctr"/>
            <a:endParaRPr>
              <a:ea typeface="Calibri" panose="020F0502020204030204" charset="0"/>
            </a:endParaRPr>
          </a:p>
        </p:txBody>
      </p:sp>
      <p:sp>
        <p:nvSpPr>
          <p:cNvPr id="1048599" name="弧形 736"/>
          <p:cNvSpPr/>
          <p:nvPr/>
        </p:nvSpPr>
        <p:spPr>
          <a:xfrm flipH="1">
            <a:off x="5311773" y="8422798"/>
            <a:ext cx="1182688" cy="1651000"/>
          </a:xfrm>
          <a:custGeom>
            <a:avLst/>
            <a:gdLst>
              <a:gd name="txL" fmla="*/ 0 w 1861"/>
              <a:gd name="txT" fmla="*/ 0 h 2599"/>
              <a:gd name="txR" fmla="*/ 1861 w 1861"/>
              <a:gd name="txB" fmla="*/ 2599 h 2599"/>
            </a:gdLst>
            <a:ahLst/>
            <a:cxnLst/>
            <a:rect l="txL" t="txT" r="txR" b="txB"/>
            <a:pathLst>
              <a:path w="1861" h="2599" stroke="0">
                <a:moveTo>
                  <a:pt x="930" y="0"/>
                </a:moveTo>
                <a:arcTo wR="930" hR="1299" stAng="-5400000" swAng="5400000"/>
                <a:lnTo>
                  <a:pt x="930" y="1299"/>
                </a:lnTo>
                <a:close/>
              </a:path>
              <a:path w="1861" h="2599" fill="none">
                <a:moveTo>
                  <a:pt x="930" y="0"/>
                </a:moveTo>
                <a:arcTo wR="930" hR="1299" stAng="-5400000" swAng="5400000"/>
              </a:path>
            </a:pathLst>
          </a:custGeom>
          <a:noFill/>
          <a:ln w="6350" cap="flat" cmpd="sng">
            <a:solidFill>
              <a:schemeClr val="bg1"/>
            </a:solidFill>
            <a:prstDash val="solid"/>
            <a:bevel/>
            <a:headEnd type="none" w="med" len="med"/>
            <a:tailEnd type="none" w="med" len="med"/>
          </a:ln>
        </p:spPr>
        <p:txBody>
          <a:bodyPr anchor="ctr"/>
          <a:lstStyle/>
          <a:p>
            <a:pPr algn="ctr"/>
            <a:endParaRPr>
              <a:ea typeface="Calibri" panose="020F0502020204030204" charset="0"/>
            </a:endParaRPr>
          </a:p>
        </p:txBody>
      </p:sp>
      <p:sp>
        <p:nvSpPr>
          <p:cNvPr id="1048600" name="矩形 737"/>
          <p:cNvSpPr/>
          <p:nvPr/>
        </p:nvSpPr>
        <p:spPr>
          <a:xfrm>
            <a:off x="1854200" y="8362313"/>
            <a:ext cx="1773237" cy="996950"/>
          </a:xfrm>
          <a:prstGeom prst="rect">
            <a:avLst/>
          </a:prstGeom>
          <a:noFill/>
          <a:ln w="12700" cap="flat" cmpd="sng">
            <a:solidFill>
              <a:schemeClr val="bg1"/>
            </a:solidFill>
            <a:prstDash val="dash"/>
            <a:bevel/>
            <a:headEnd type="none" w="med" len="med"/>
            <a:tailEnd type="none" w="med" len="med"/>
          </a:ln>
        </p:spPr>
        <p:txBody>
          <a:bodyPr anchor="ctr"/>
          <a:lstStyle/>
          <a:p>
            <a:pPr algn="ctr"/>
            <a:r>
              <a:rPr lang="zh-CN" altLang="en-US" sz="1400" dirty="0">
                <a:solidFill>
                  <a:schemeClr val="bg1"/>
                </a:solidFill>
                <a:ea typeface="Calibri" panose="020F0502020204030204" charset="0"/>
              </a:rPr>
              <a:t>Vestibulum ante ipsum primis in faucibus orci </a:t>
            </a:r>
            <a:endParaRPr lang="en-US" altLang="zh-CN" sz="1400" dirty="0">
              <a:solidFill>
                <a:schemeClr val="bg1"/>
              </a:solidFill>
              <a:latin typeface="Calibri" panose="020F0502020204030204" charset="0"/>
              <a:ea typeface="Calibri" panose="020F0502020204030204" charset="0"/>
              <a:sym typeface="Calibri" panose="020F0502020204030204" charset="0"/>
            </a:endParaRPr>
          </a:p>
        </p:txBody>
      </p:sp>
      <p:sp>
        <p:nvSpPr>
          <p:cNvPr id="1048601" name="矩形 738"/>
          <p:cNvSpPr/>
          <p:nvPr/>
        </p:nvSpPr>
        <p:spPr>
          <a:xfrm>
            <a:off x="3990976" y="10260964"/>
            <a:ext cx="1773237" cy="996950"/>
          </a:xfrm>
          <a:prstGeom prst="rect">
            <a:avLst/>
          </a:prstGeom>
          <a:noFill/>
          <a:ln w="12700" cap="flat" cmpd="sng">
            <a:solidFill>
              <a:schemeClr val="bg1"/>
            </a:solidFill>
            <a:prstDash val="dash"/>
            <a:bevel/>
            <a:headEnd type="none" w="med" len="med"/>
            <a:tailEnd type="none" w="med" len="med"/>
          </a:ln>
        </p:spPr>
        <p:txBody>
          <a:bodyPr anchor="ctr"/>
          <a:lstStyle/>
          <a:p>
            <a:pPr algn="ctr"/>
            <a:r>
              <a:rPr lang="zh-CN" altLang="en-US" sz="1400" dirty="0">
                <a:solidFill>
                  <a:schemeClr val="bg1"/>
                </a:solidFill>
                <a:ea typeface="Calibri" panose="020F0502020204030204" charset="0"/>
              </a:rPr>
              <a:t>Vestibulum ante ipsum primis in faucibus orci </a:t>
            </a:r>
            <a:endParaRPr lang="en-US" altLang="zh-CN" sz="1400" dirty="0">
              <a:solidFill>
                <a:schemeClr val="bg1"/>
              </a:solidFill>
              <a:latin typeface="Calibri" panose="020F0502020204030204" charset="0"/>
              <a:ea typeface="Calibri" panose="020F0502020204030204" charset="0"/>
              <a:sym typeface="Calibri" panose="020F0502020204030204" charset="0"/>
            </a:endParaRPr>
          </a:p>
        </p:txBody>
      </p:sp>
      <p:sp>
        <p:nvSpPr>
          <p:cNvPr id="1048602" name="矩形 739"/>
          <p:cNvSpPr/>
          <p:nvPr/>
        </p:nvSpPr>
        <p:spPr>
          <a:xfrm>
            <a:off x="7797801" y="8422798"/>
            <a:ext cx="1774825" cy="996950"/>
          </a:xfrm>
          <a:prstGeom prst="rect">
            <a:avLst/>
          </a:prstGeom>
          <a:noFill/>
          <a:ln w="12700" cap="flat" cmpd="sng">
            <a:solidFill>
              <a:schemeClr val="bg1"/>
            </a:solidFill>
            <a:prstDash val="dash"/>
            <a:bevel/>
            <a:headEnd type="none" w="med" len="med"/>
            <a:tailEnd type="none" w="med" len="med"/>
          </a:ln>
        </p:spPr>
        <p:txBody>
          <a:bodyPr anchor="ctr"/>
          <a:lstStyle/>
          <a:p>
            <a:pPr algn="ctr"/>
            <a:r>
              <a:rPr lang="zh-CN" altLang="en-US" sz="1400" dirty="0">
                <a:solidFill>
                  <a:schemeClr val="bg1"/>
                </a:solidFill>
                <a:ea typeface="Calibri" panose="020F0502020204030204" charset="0"/>
              </a:rPr>
              <a:t>Vestibulum ante ipsum primis in faucibus orci </a:t>
            </a:r>
            <a:endParaRPr lang="en-US" altLang="zh-CN" sz="1400" dirty="0">
              <a:solidFill>
                <a:schemeClr val="bg1"/>
              </a:solidFill>
              <a:latin typeface="Calibri" panose="020F0502020204030204" charset="0"/>
              <a:ea typeface="Calibri" panose="020F0502020204030204" charset="0"/>
              <a:sym typeface="Calibri" panose="020F0502020204030204" charset="0"/>
            </a:endParaRPr>
          </a:p>
        </p:txBody>
      </p:sp>
      <p:sp>
        <p:nvSpPr>
          <p:cNvPr id="1048603" name="矩形 740"/>
          <p:cNvSpPr/>
          <p:nvPr/>
        </p:nvSpPr>
        <p:spPr>
          <a:xfrm>
            <a:off x="8443910" y="8921272"/>
            <a:ext cx="1773239" cy="996950"/>
          </a:xfrm>
          <a:prstGeom prst="rect">
            <a:avLst/>
          </a:prstGeom>
          <a:noFill/>
          <a:ln w="12700" cap="flat" cmpd="sng">
            <a:solidFill>
              <a:schemeClr val="bg1"/>
            </a:solidFill>
            <a:prstDash val="dash"/>
            <a:bevel/>
            <a:headEnd type="none" w="med" len="med"/>
            <a:tailEnd type="none" w="med" len="med"/>
          </a:ln>
        </p:spPr>
        <p:txBody>
          <a:bodyPr anchor="ctr"/>
          <a:lstStyle/>
          <a:p>
            <a:pPr algn="ctr"/>
            <a:r>
              <a:rPr lang="zh-CN" altLang="en-US" sz="1400" dirty="0">
                <a:solidFill>
                  <a:schemeClr val="bg1"/>
                </a:solidFill>
                <a:ea typeface="Calibri" panose="020F0502020204030204" charset="0"/>
              </a:rPr>
              <a:t>Vestibulum ante ipsum primis in faucibus orci </a:t>
            </a:r>
            <a:endParaRPr lang="en-US" altLang="zh-CN" sz="1400" dirty="0">
              <a:solidFill>
                <a:schemeClr val="bg1"/>
              </a:solidFill>
              <a:latin typeface="Calibri" panose="020F0502020204030204" charset="0"/>
              <a:ea typeface="Calibri" panose="020F0502020204030204" charset="0"/>
              <a:sym typeface="Calibri" panose="020F0502020204030204" charset="0"/>
            </a:endParaRPr>
          </a:p>
        </p:txBody>
      </p:sp>
      <p:pic>
        <p:nvPicPr>
          <p:cNvPr id="2097153" name="图片 741"/>
          <p:cNvPicPr>
            <a:picLocks noChangeAspect="1"/>
          </p:cNvPicPr>
          <p:nvPr/>
        </p:nvPicPr>
        <p:blipFill>
          <a:blip r:embed="rId2"/>
          <a:srcRect l="37823" t="24254" r="-134" b="13617"/>
          <a:stretch>
            <a:fillRect/>
          </a:stretch>
        </p:blipFill>
        <p:spPr>
          <a:xfrm>
            <a:off x="7097714" y="7652861"/>
            <a:ext cx="2263775" cy="2265363"/>
          </a:xfrm>
          <a:prstGeom prst="rect">
            <a:avLst/>
          </a:prstGeom>
          <a:noFill/>
          <a:ln w="19050" cap="flat" cmpd="sng">
            <a:solidFill>
              <a:schemeClr val="bg1"/>
            </a:solidFill>
            <a:prstDash val="solid"/>
            <a:bevel/>
            <a:headEnd type="none" w="med" len="med"/>
            <a:tailEnd type="none" w="med" len="med"/>
          </a:ln>
        </p:spPr>
      </p:pic>
      <p:sp>
        <p:nvSpPr>
          <p:cNvPr id="1048604" name="任意多边形 731"/>
          <p:cNvSpPr/>
          <p:nvPr/>
        </p:nvSpPr>
        <p:spPr>
          <a:xfrm>
            <a:off x="6076951" y="8435977"/>
            <a:ext cx="2238375" cy="2238375"/>
          </a:xfrm>
          <a:custGeom>
            <a:avLst/>
            <a:gdLst>
              <a:gd name="txL" fmla="*/ 0 w 2389187"/>
              <a:gd name="txT" fmla="*/ 0 h 2389187"/>
              <a:gd name="txR" fmla="*/ 2389187 w 2389187"/>
              <a:gd name="txB" fmla="*/ 2389187 h 2389187"/>
            </a:gdLst>
            <a:ahLst/>
            <a:cxnLst>
              <a:cxn ang="0">
                <a:pos x="0" y="1194594"/>
              </a:cxn>
              <a:cxn ang="0">
                <a:pos x="1194594" y="0"/>
              </a:cxn>
              <a:cxn ang="0">
                <a:pos x="2389188" y="1194594"/>
              </a:cxn>
              <a:cxn ang="0">
                <a:pos x="1194594" y="2389188"/>
              </a:cxn>
              <a:cxn ang="0">
                <a:pos x="0" y="1194594"/>
              </a:cxn>
            </a:cxnLst>
            <a:rect l="txL" t="txT" r="txR" b="txB"/>
            <a:pathLst>
              <a:path w="2389187" h="2389187">
                <a:moveTo>
                  <a:pt x="0" y="1194594"/>
                </a:moveTo>
                <a:cubicBezTo>
                  <a:pt x="0" y="534838"/>
                  <a:pt x="534838" y="0"/>
                  <a:pt x="1194594" y="0"/>
                </a:cubicBezTo>
                <a:cubicBezTo>
                  <a:pt x="1854350" y="0"/>
                  <a:pt x="2389188" y="534838"/>
                  <a:pt x="2389188" y="1194594"/>
                </a:cubicBezTo>
                <a:cubicBezTo>
                  <a:pt x="2389188" y="1854350"/>
                  <a:pt x="1854350" y="2389188"/>
                  <a:pt x="1194594" y="2389188"/>
                </a:cubicBezTo>
                <a:cubicBezTo>
                  <a:pt x="534838" y="2389188"/>
                  <a:pt x="0" y="1854350"/>
                  <a:pt x="0" y="1194594"/>
                </a:cubicBezTo>
                <a:close/>
              </a:path>
            </a:pathLst>
          </a:custGeom>
          <a:solidFill>
            <a:srgbClr val="FFFFFF">
              <a:alpha val="50000"/>
            </a:srgbClr>
          </a:solidFill>
          <a:ln w="19050" cap="flat" cmpd="sng">
            <a:solidFill>
              <a:srgbClr val="FFFFFF"/>
            </a:solidFill>
            <a:prstDash val="solid"/>
            <a:bevel/>
            <a:headEnd type="none" w="med" len="med"/>
            <a:tailEnd type="none" w="med" len="med"/>
          </a:ln>
        </p:spPr>
        <p:txBody>
          <a:bodyPr vert="horz" wrap="square" lIns="481373" tIns="415928" rIns="481373" bIns="415928" anchor="ctr"/>
          <a:lstStyle/>
          <a:p>
            <a:pPr algn="ctr">
              <a:lnSpc>
                <a:spcPct val="90000"/>
              </a:lnSpc>
              <a:spcAft>
                <a:spcPct val="35000"/>
              </a:spcAft>
            </a:pPr>
            <a:endParaRPr>
              <a:ea typeface="Calibri" panose="020F0502020204030204" charset="0"/>
            </a:endParaRPr>
          </a:p>
        </p:txBody>
      </p:sp>
      <p:sp>
        <p:nvSpPr>
          <p:cNvPr id="1048605" name="任意多边形 732"/>
          <p:cNvSpPr/>
          <p:nvPr/>
        </p:nvSpPr>
        <p:spPr>
          <a:xfrm>
            <a:off x="7977185" y="7907021"/>
            <a:ext cx="2239963" cy="2238375"/>
          </a:xfrm>
          <a:custGeom>
            <a:avLst/>
            <a:gdLst>
              <a:gd name="txL" fmla="*/ 0 w 2389187"/>
              <a:gd name="txT" fmla="*/ 0 h 2389187"/>
              <a:gd name="txR" fmla="*/ 2389187 w 2389187"/>
              <a:gd name="txB" fmla="*/ 2389187 h 2389187"/>
            </a:gdLst>
            <a:ahLst/>
            <a:cxnLst>
              <a:cxn ang="0">
                <a:pos x="0" y="1194594"/>
              </a:cxn>
              <a:cxn ang="0">
                <a:pos x="1194594" y="0"/>
              </a:cxn>
              <a:cxn ang="0">
                <a:pos x="2389188" y="1194594"/>
              </a:cxn>
              <a:cxn ang="0">
                <a:pos x="1194594" y="2389188"/>
              </a:cxn>
              <a:cxn ang="0">
                <a:pos x="0" y="1194594"/>
              </a:cxn>
            </a:cxnLst>
            <a:rect l="txL" t="txT" r="txR" b="txB"/>
            <a:pathLst>
              <a:path w="2389187" h="2389187">
                <a:moveTo>
                  <a:pt x="0" y="1194594"/>
                </a:moveTo>
                <a:cubicBezTo>
                  <a:pt x="0" y="534838"/>
                  <a:pt x="534838" y="0"/>
                  <a:pt x="1194594" y="0"/>
                </a:cubicBezTo>
                <a:cubicBezTo>
                  <a:pt x="1854350" y="0"/>
                  <a:pt x="2389188" y="534838"/>
                  <a:pt x="2389188" y="1194594"/>
                </a:cubicBezTo>
                <a:cubicBezTo>
                  <a:pt x="2389188" y="1854350"/>
                  <a:pt x="1854350" y="2389188"/>
                  <a:pt x="1194594" y="2389188"/>
                </a:cubicBezTo>
                <a:cubicBezTo>
                  <a:pt x="534838" y="2389188"/>
                  <a:pt x="0" y="1854350"/>
                  <a:pt x="0" y="1194594"/>
                </a:cubicBezTo>
                <a:close/>
              </a:path>
            </a:pathLst>
          </a:custGeom>
          <a:solidFill>
            <a:srgbClr val="D95B5B"/>
          </a:solidFill>
          <a:ln w="19050" cap="flat" cmpd="sng">
            <a:solidFill>
              <a:srgbClr val="FFFFFF"/>
            </a:solidFill>
            <a:prstDash val="solid"/>
            <a:bevel/>
            <a:headEnd type="none" w="med" len="med"/>
            <a:tailEnd type="none" w="med" len="med"/>
          </a:ln>
        </p:spPr>
        <p:txBody>
          <a:bodyPr vert="horz" wrap="square" lIns="481373" tIns="415928" rIns="481373" bIns="415928" anchor="ctr"/>
          <a:lstStyle/>
          <a:p>
            <a:pPr algn="ctr">
              <a:lnSpc>
                <a:spcPct val="90000"/>
              </a:lnSpc>
              <a:spcAft>
                <a:spcPct val="35000"/>
              </a:spcAft>
            </a:pPr>
            <a:endParaRPr>
              <a:ea typeface="Calibri" panose="020F0502020204030204" charset="0"/>
            </a:endParaRPr>
          </a:p>
        </p:txBody>
      </p:sp>
      <p:sp>
        <p:nvSpPr>
          <p:cNvPr id="1048606" name="矩形 742"/>
          <p:cNvSpPr/>
          <p:nvPr/>
        </p:nvSpPr>
        <p:spPr>
          <a:xfrm>
            <a:off x="8229599" y="8116888"/>
            <a:ext cx="1735139" cy="1661993"/>
          </a:xfrm>
          <a:prstGeom prst="rect">
            <a:avLst/>
          </a:prstGeom>
          <a:noFill/>
          <a:ln w="9525">
            <a:noFill/>
          </a:ln>
        </p:spPr>
        <p:txBody>
          <a:bodyPr wrap="square">
            <a:spAutoFit/>
          </a:bodyPr>
          <a:lstStyle/>
          <a:p>
            <a:pPr algn="ctr"/>
            <a:r>
              <a:rPr lang="zh-CN" altLang="en-US" sz="2000" b="1" dirty="0">
                <a:solidFill>
                  <a:schemeClr val="bg1"/>
                </a:solidFill>
                <a:latin typeface="Calibri" panose="020F0502020204030204" charset="0"/>
                <a:ea typeface="Calibri" panose="020F0502020204030204" charset="0"/>
                <a:sym typeface="Calibri" panose="020F0502020204030204" charset="0"/>
              </a:rPr>
              <a:t>VESTIBULUM ANTE</a:t>
            </a:r>
            <a:endParaRPr lang="en-US" altLang="zh-CN" sz="2000" b="1" dirty="0">
              <a:solidFill>
                <a:schemeClr val="bg1"/>
              </a:solidFill>
              <a:latin typeface="Calibri" panose="020F0502020204030204" charset="0"/>
              <a:ea typeface="Calibri" panose="020F0502020204030204" charset="0"/>
              <a:sym typeface="Calibri" panose="020F0502020204030204" charset="0"/>
            </a:endParaRPr>
          </a:p>
          <a:p>
            <a:pPr algn="ctr"/>
            <a:r>
              <a:rPr lang="zh-CN" altLang="en-US" sz="2000" b="1" dirty="0">
                <a:solidFill>
                  <a:schemeClr val="bg1"/>
                </a:solidFill>
                <a:latin typeface="Calibri" panose="020F0502020204030204" charset="0"/>
                <a:ea typeface="Calibri" panose="020F0502020204030204" charset="0"/>
                <a:sym typeface="Calibri" panose="020F0502020204030204" charset="0"/>
              </a:rPr>
              <a:t> </a:t>
            </a:r>
            <a:r>
              <a:rPr lang="zh-CN" altLang="en-US" sz="1400" dirty="0">
                <a:solidFill>
                  <a:schemeClr val="bg1"/>
                </a:solidFill>
                <a:latin typeface="Calibri" panose="020F0502020204030204" charset="0"/>
                <a:ea typeface="Calibri" panose="020F0502020204030204" charset="0"/>
                <a:sym typeface="Calibri" panose="020F0502020204030204" charset="0"/>
              </a:rPr>
              <a:t>ipsum primis in faucibus orci luctus et ultrices posuere cubilia Curae</a:t>
            </a:r>
          </a:p>
        </p:txBody>
      </p:sp>
      <p:sp>
        <p:nvSpPr>
          <p:cNvPr id="1048607" name="TextBox 1048606"/>
          <p:cNvSpPr txBox="1"/>
          <p:nvPr/>
        </p:nvSpPr>
        <p:spPr>
          <a:xfrm>
            <a:off x="278393" y="1548476"/>
            <a:ext cx="11463843" cy="2369880"/>
          </a:xfrm>
          <a:prstGeom prst="rect">
            <a:avLst/>
          </a:prstGeom>
        </p:spPr>
        <p:txBody>
          <a:bodyPr wrap="square" numCol="1" rtlCol="0">
            <a:spAutoFit/>
          </a:bodyPr>
          <a:lstStyle/>
          <a:p>
            <a:pPr algn="just"/>
            <a:r>
              <a:rPr lang="en-US" sz="3700" b="1" dirty="0">
                <a:solidFill>
                  <a:schemeClr val="tx2"/>
                </a:solidFill>
              </a:rPr>
              <a:t>                The Main aim of our project is to prevent explosions and provide safety. In our system sensor is used to detect the leakage. Our aim is to reduce risks in kitchen With </a:t>
            </a:r>
            <a:r>
              <a:rPr lang="en-US" sz="3700" b="1" dirty="0" smtClean="0">
                <a:solidFill>
                  <a:schemeClr val="tx2"/>
                </a:solidFill>
              </a:rPr>
              <a:t>a </a:t>
            </a:r>
            <a:r>
              <a:rPr lang="en-US" sz="3700" b="1" dirty="0">
                <a:solidFill>
                  <a:schemeClr val="tx2"/>
                </a:solidFill>
              </a:rPr>
              <a:t>small circuit. </a:t>
            </a:r>
            <a:endParaRPr lang="en-US" sz="3700" dirty="0">
              <a:solidFill>
                <a:schemeClr val="tx2"/>
              </a:solidFill>
            </a:endParaRPr>
          </a:p>
        </p:txBody>
      </p:sp>
      <p:pic>
        <p:nvPicPr>
          <p:cNvPr id="2097154" name="Picture 2097153"/>
          <p:cNvPicPr>
            <a:picLocks/>
          </p:cNvPicPr>
          <p:nvPr/>
        </p:nvPicPr>
        <p:blipFill>
          <a:blip r:embed="rId3"/>
          <a:stretch>
            <a:fillRect/>
          </a:stretch>
        </p:blipFill>
        <p:spPr>
          <a:xfrm>
            <a:off x="6803654" y="3850885"/>
            <a:ext cx="5053751" cy="2898145"/>
          </a:xfrm>
          <a:prstGeom prst="rect">
            <a:avLst/>
          </a:prstGeom>
        </p:spPr>
      </p:pic>
      <p:cxnSp>
        <p:nvCxnSpPr>
          <p:cNvPr id="3145728" name="Straight Arrow Connector 3145727"/>
          <p:cNvCxnSpPr>
            <a:cxnSpLocks/>
          </p:cNvCxnSpPr>
          <p:nvPr/>
        </p:nvCxnSpPr>
        <p:spPr>
          <a:xfrm>
            <a:off x="7394611" y="4192810"/>
            <a:ext cx="3642876" cy="2256096"/>
          </a:xfrm>
          <a:prstGeom prst="straightConnector1">
            <a:avLst/>
          </a:prstGeom>
          <a:solidFill>
            <a:srgbClr val="FFFFFF"/>
          </a:solidFill>
          <a:ln w="63500">
            <a:solidFill>
              <a:srgbClr val="D04617"/>
            </a:solidFill>
            <a:prstDash val="solid"/>
            <a:headEnd type="triangle" w="lg" len="lg"/>
            <a:tailEnd type="triangle" w="lg" len="lg"/>
          </a:ln>
        </p:spPr>
      </p:cxnSp>
      <p:cxnSp>
        <p:nvCxnSpPr>
          <p:cNvPr id="3145729" name="Straight Arrow Connector 3145728"/>
          <p:cNvCxnSpPr>
            <a:cxnSpLocks/>
          </p:cNvCxnSpPr>
          <p:nvPr/>
        </p:nvCxnSpPr>
        <p:spPr>
          <a:xfrm flipV="1">
            <a:off x="7395116" y="4333120"/>
            <a:ext cx="3759085" cy="2122458"/>
          </a:xfrm>
          <a:prstGeom prst="straightConnector1">
            <a:avLst/>
          </a:prstGeom>
          <a:solidFill>
            <a:srgbClr val="FFFFFF"/>
          </a:solidFill>
          <a:ln w="63500">
            <a:solidFill>
              <a:srgbClr val="D04617"/>
            </a:solidFill>
            <a:headEnd type="triangle" w="lg" len="lg"/>
            <a:tailEnd type="triangle" w="lg" len="lg"/>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图片 26"/>
          <p:cNvPicPr>
            <a:picLocks noChangeAspect="1"/>
          </p:cNvPicPr>
          <p:nvPr/>
        </p:nvPicPr>
        <p:blipFill>
          <a:blip r:embed="rId2"/>
          <a:srcRect t="4050" r="40520" b="12589"/>
          <a:stretch>
            <a:fillRect/>
          </a:stretch>
        </p:blipFill>
        <p:spPr>
          <a:xfrm>
            <a:off x="7151688" y="-20637"/>
            <a:ext cx="5040312" cy="6913562"/>
          </a:xfrm>
          <a:prstGeom prst="rect">
            <a:avLst/>
          </a:prstGeom>
          <a:noFill/>
          <a:ln w="9525">
            <a:noFill/>
          </a:ln>
        </p:spPr>
      </p:pic>
      <p:sp>
        <p:nvSpPr>
          <p:cNvPr id="1048608" name="矩形 13"/>
          <p:cNvSpPr/>
          <p:nvPr/>
        </p:nvSpPr>
        <p:spPr>
          <a:xfrm>
            <a:off x="6471445" y="-2990849"/>
            <a:ext cx="3044825" cy="1677987"/>
          </a:xfrm>
          <a:prstGeom prst="rect">
            <a:avLst/>
          </a:prstGeom>
          <a:solidFill>
            <a:srgbClr val="D95B5B"/>
          </a:solidFill>
          <a:ln w="12700">
            <a:noFill/>
          </a:ln>
        </p:spPr>
        <p:txBody>
          <a:bodyPr anchor="ctr"/>
          <a:lstStyle/>
          <a:p>
            <a:endParaRPr>
              <a:solidFill>
                <a:srgbClr val="FFFFFF"/>
              </a:solidFill>
              <a:ea typeface="Calibri" panose="020F0502020204030204" charset="0"/>
            </a:endParaRPr>
          </a:p>
        </p:txBody>
      </p:sp>
      <p:sp>
        <p:nvSpPr>
          <p:cNvPr id="1048609" name="等腰三角形 14"/>
          <p:cNvSpPr/>
          <p:nvPr/>
        </p:nvSpPr>
        <p:spPr>
          <a:xfrm flipV="1">
            <a:off x="6230936" y="-2443363"/>
            <a:ext cx="481013" cy="284162"/>
          </a:xfrm>
          <a:prstGeom prst="triangle">
            <a:avLst>
              <a:gd name="adj" fmla="val 50000"/>
            </a:avLst>
          </a:prstGeom>
          <a:solidFill>
            <a:srgbClr val="D95B5B"/>
          </a:solidFill>
          <a:ln w="12700">
            <a:noFill/>
          </a:ln>
        </p:spPr>
        <p:txBody>
          <a:bodyPr anchor="ctr"/>
          <a:lstStyle/>
          <a:p>
            <a:endParaRPr>
              <a:solidFill>
                <a:schemeClr val="bg1"/>
              </a:solidFill>
              <a:ea typeface="Calibri" panose="020F0502020204030204" charset="0"/>
            </a:endParaRPr>
          </a:p>
        </p:txBody>
      </p:sp>
      <p:sp>
        <p:nvSpPr>
          <p:cNvPr id="1048610" name="矩形 24"/>
          <p:cNvSpPr/>
          <p:nvPr/>
        </p:nvSpPr>
        <p:spPr>
          <a:xfrm>
            <a:off x="9516269" y="-3311926"/>
            <a:ext cx="1657351" cy="1657350"/>
          </a:xfrm>
          <a:prstGeom prst="rect">
            <a:avLst/>
          </a:prstGeom>
          <a:solidFill>
            <a:srgbClr val="FFFFFF">
              <a:alpha val="79999"/>
            </a:srgbClr>
          </a:solidFill>
          <a:ln w="12700">
            <a:noFill/>
          </a:ln>
        </p:spPr>
        <p:txBody>
          <a:bodyPr anchor="ctr"/>
          <a:lstStyle/>
          <a:p>
            <a:endParaRPr>
              <a:solidFill>
                <a:srgbClr val="D95B5B"/>
              </a:solidFill>
              <a:latin typeface="Calibri" panose="020F0502020204030204" charset="0"/>
              <a:ea typeface="Calibri" panose="020F0502020204030204" charset="0"/>
              <a:sym typeface="Kozuka Gothic Pro M" pitchFamily="2" charset="-128"/>
            </a:endParaRPr>
          </a:p>
        </p:txBody>
      </p:sp>
      <p:sp>
        <p:nvSpPr>
          <p:cNvPr id="1048611" name="标题 3"/>
          <p:cNvSpPr>
            <a:spLocks noGrp="1"/>
          </p:cNvSpPr>
          <p:nvPr>
            <p:ph type="ctrTitle"/>
          </p:nvPr>
        </p:nvSpPr>
        <p:spPr>
          <a:xfrm>
            <a:off x="4948239" y="-3289701"/>
            <a:ext cx="3046412" cy="1635125"/>
          </a:xfrm>
        </p:spPr>
        <p:txBody>
          <a:bodyPr vert="horz" anchor="ctr">
            <a:normAutofit fontScale="90000"/>
          </a:bodyPr>
          <a:lstStyle/>
          <a:p>
            <a:r>
              <a:rPr lang="en-US" altLang="zh-CN" sz="5400" kern="1200" dirty="0">
                <a:latin typeface="Calibri" panose="020F0502020204030204" charset="0"/>
                <a:sym typeface="Calibri" panose="020F0502020204030204" charset="0"/>
              </a:rPr>
              <a:t>SECTION TITLE</a:t>
            </a:r>
            <a:endParaRPr lang="zh-CN" altLang="en-US" sz="5400" kern="1200" dirty="0">
              <a:latin typeface="Calibri" panose="020F0502020204030204" charset="0"/>
              <a:sym typeface="Calibri" panose="020F0502020204030204" charset="0"/>
            </a:endParaRPr>
          </a:p>
        </p:txBody>
      </p:sp>
      <p:sp>
        <p:nvSpPr>
          <p:cNvPr id="1048612" name="文本占位符 4"/>
          <p:cNvSpPr>
            <a:spLocks noGrp="1"/>
          </p:cNvSpPr>
          <p:nvPr>
            <p:ph type="subTitle" idx="1"/>
          </p:nvPr>
        </p:nvSpPr>
        <p:spPr>
          <a:xfrm>
            <a:off x="6471441" y="-2990849"/>
            <a:ext cx="5861051" cy="1500187"/>
          </a:xfrm>
        </p:spPr>
        <p:txBody>
          <a:bodyPr vert="horz">
            <a:normAutofit/>
          </a:bodyPr>
          <a:lstStyle/>
          <a:p>
            <a:pPr algn="l" defTabSz="914400"/>
            <a:r>
              <a:rPr lang="en-US" altLang="zh-CN" sz="1400" kern="1200" dirty="0">
                <a:latin typeface="Calibri" panose="020F0502020204030204" charset="0"/>
                <a:sym typeface="Calibri" panose="020F0502020204030204" charset="0"/>
              </a:rPr>
              <a:t>Quisque velit nisi, pretium ut lacinia in, elementum id enim. Cras ultricies ligula sed magna dictum porta. Quisque velit nisi, pretium ut lacinia in, elementum id enim. Vivamus magna justo, lacinia eget consectetur sed.</a:t>
            </a:r>
          </a:p>
          <a:p>
            <a:pPr algn="l" defTabSz="914400"/>
            <a:endParaRPr lang="en-US" altLang="zh-CN" sz="1400" kern="1200" dirty="0">
              <a:latin typeface="Calibri" panose="020F0502020204030204" charset="0"/>
              <a:sym typeface="Calibri" panose="020F0502020204030204" charset="0"/>
            </a:endParaRPr>
          </a:p>
          <a:p>
            <a:pPr algn="l" defTabSz="914400"/>
            <a:endParaRPr lang="en-US" altLang="zh-CN" sz="1400" kern="1200" dirty="0">
              <a:latin typeface="Calibri" panose="020F0502020204030204" charset="0"/>
              <a:sym typeface="Calibri" panose="020F0502020204030204" charset="0"/>
            </a:endParaRPr>
          </a:p>
        </p:txBody>
      </p:sp>
      <p:sp>
        <p:nvSpPr>
          <p:cNvPr id="1048613" name="文本占位符 5"/>
          <p:cNvSpPr>
            <a:spLocks noGrp="1"/>
          </p:cNvSpPr>
          <p:nvPr>
            <p:ph sz="quarter" idx="4294967295"/>
          </p:nvPr>
        </p:nvSpPr>
        <p:spPr>
          <a:xfrm>
            <a:off x="10509250" y="-3529013"/>
            <a:ext cx="1682750" cy="1647825"/>
          </a:xfrm>
        </p:spPr>
        <p:txBody>
          <a:bodyPr anchor="ctr">
            <a:normAutofit/>
          </a:bodyPr>
          <a:lstStyle/>
          <a:p>
            <a:pPr marL="0" indent="0" algn="ctr">
              <a:buNone/>
            </a:pPr>
            <a:r>
              <a:rPr lang="en-US" altLang="zh-CN" sz="6600" dirty="0">
                <a:solidFill>
                  <a:srgbClr val="D95B5B"/>
                </a:solidFill>
                <a:latin typeface="Calibri" panose="020F0502020204030204" charset="0"/>
                <a:ea typeface="Calibri" panose="020F0502020204030204" charset="0"/>
                <a:sym typeface="Kozuka Gothic Pro H" pitchFamily="2" charset="-128"/>
              </a:rPr>
              <a:t>1</a:t>
            </a:r>
            <a:endParaRPr lang="zh-CN" altLang="en-US" sz="6600" dirty="0">
              <a:solidFill>
                <a:srgbClr val="D95B5B"/>
              </a:solidFill>
              <a:latin typeface="Calibri" panose="020F0502020204030204" charset="0"/>
              <a:ea typeface="Calibri" panose="020F0502020204030204" charset="0"/>
              <a:sym typeface="Kozuka Gothic Pro H" pitchFamily="2" charset="-128"/>
            </a:endParaRPr>
          </a:p>
        </p:txBody>
      </p:sp>
      <p:sp>
        <p:nvSpPr>
          <p:cNvPr id="1048614" name="Rectangle 1048613"/>
          <p:cNvSpPr/>
          <p:nvPr/>
        </p:nvSpPr>
        <p:spPr>
          <a:xfrm>
            <a:off x="525959" y="2259485"/>
            <a:ext cx="2769112" cy="1924010"/>
          </a:xfrm>
          <a:prstGeom prst="rect">
            <a:avLst/>
          </a:prstGeom>
          <a:solidFill>
            <a:srgbClr val="FFFFFF"/>
          </a:solidFill>
          <a:ln w="25400">
            <a:solidFill>
              <a:srgbClr val="666666"/>
            </a:solidFill>
          </a:ln>
        </p:spPr>
        <p:txBody>
          <a:bodyPr anchor="ctr"/>
          <a:lstStyle/>
          <a:p>
            <a:pPr algn="ctr"/>
            <a:endParaRPr lang="en-US" dirty="0"/>
          </a:p>
        </p:txBody>
      </p:sp>
      <p:sp>
        <p:nvSpPr>
          <p:cNvPr id="1048615" name="Rectangle 1048614"/>
          <p:cNvSpPr/>
          <p:nvPr/>
        </p:nvSpPr>
        <p:spPr>
          <a:xfrm>
            <a:off x="8712201" y="335474"/>
            <a:ext cx="2241876" cy="1924010"/>
          </a:xfrm>
          <a:prstGeom prst="rect">
            <a:avLst/>
          </a:prstGeom>
          <a:solidFill>
            <a:srgbClr val="FFFFFF"/>
          </a:solidFill>
          <a:ln w="25400">
            <a:solidFill>
              <a:srgbClr val="666666"/>
            </a:solidFill>
          </a:ln>
        </p:spPr>
        <p:txBody>
          <a:bodyPr anchor="ctr"/>
          <a:lstStyle/>
          <a:p>
            <a:pPr algn="ctr"/>
            <a:endParaRPr lang="en-US" dirty="0"/>
          </a:p>
        </p:txBody>
      </p:sp>
      <p:sp>
        <p:nvSpPr>
          <p:cNvPr id="1048616" name="Rectangle 1048615"/>
          <p:cNvSpPr/>
          <p:nvPr/>
        </p:nvSpPr>
        <p:spPr>
          <a:xfrm>
            <a:off x="4404048" y="2259485"/>
            <a:ext cx="2834685" cy="1924010"/>
          </a:xfrm>
          <a:prstGeom prst="rect">
            <a:avLst/>
          </a:prstGeom>
          <a:solidFill>
            <a:srgbClr val="FFFFFF"/>
          </a:solidFill>
          <a:ln w="25400">
            <a:solidFill>
              <a:srgbClr val="666666"/>
            </a:solidFill>
          </a:ln>
        </p:spPr>
        <p:txBody>
          <a:bodyPr anchor="ctr"/>
          <a:lstStyle/>
          <a:p>
            <a:pPr algn="ctr"/>
            <a:endParaRPr lang="en-US" dirty="0"/>
          </a:p>
        </p:txBody>
      </p:sp>
      <p:sp>
        <p:nvSpPr>
          <p:cNvPr id="1048617" name="Rectangle 1048616"/>
          <p:cNvSpPr/>
          <p:nvPr/>
        </p:nvSpPr>
        <p:spPr>
          <a:xfrm>
            <a:off x="8618041" y="3907820"/>
            <a:ext cx="2340603" cy="1924010"/>
          </a:xfrm>
          <a:prstGeom prst="rect">
            <a:avLst/>
          </a:prstGeom>
          <a:solidFill>
            <a:srgbClr val="FFFFFF"/>
          </a:solidFill>
          <a:ln w="25400">
            <a:solidFill>
              <a:srgbClr val="666666"/>
            </a:solidFill>
          </a:ln>
        </p:spPr>
        <p:txBody>
          <a:bodyPr anchor="ctr"/>
          <a:lstStyle/>
          <a:p>
            <a:pPr algn="ctr"/>
            <a:endParaRPr lang="en-US" dirty="0"/>
          </a:p>
        </p:txBody>
      </p:sp>
      <p:cxnSp>
        <p:nvCxnSpPr>
          <p:cNvPr id="3145730" name="Straight Arrow Connector 3145729"/>
          <p:cNvCxnSpPr>
            <a:cxnSpLocks/>
          </p:cNvCxnSpPr>
          <p:nvPr/>
        </p:nvCxnSpPr>
        <p:spPr>
          <a:xfrm flipV="1">
            <a:off x="3252595" y="3212125"/>
            <a:ext cx="1243159" cy="23032"/>
          </a:xfrm>
          <a:prstGeom prst="straightConnector1">
            <a:avLst/>
          </a:prstGeom>
          <a:solidFill>
            <a:srgbClr val="FFFFFF"/>
          </a:solidFill>
          <a:ln w="63500">
            <a:solidFill>
              <a:srgbClr val="FFE100"/>
            </a:solidFill>
            <a:tailEnd type="triangle" w="lg" len="lg"/>
          </a:ln>
        </p:spPr>
      </p:cxnSp>
      <p:cxnSp>
        <p:nvCxnSpPr>
          <p:cNvPr id="3145731" name="Elbow Connector 3145730"/>
          <p:cNvCxnSpPr>
            <a:cxnSpLocks/>
          </p:cNvCxnSpPr>
          <p:nvPr/>
        </p:nvCxnSpPr>
        <p:spPr>
          <a:xfrm flipV="1">
            <a:off x="7232855" y="1539568"/>
            <a:ext cx="1551828" cy="1833621"/>
          </a:xfrm>
          <a:prstGeom prst="bentConnector3">
            <a:avLst>
              <a:gd name="adj1" fmla="val 55808"/>
            </a:avLst>
          </a:prstGeom>
          <a:solidFill>
            <a:srgbClr val="FFFFFF"/>
          </a:solidFill>
          <a:ln w="63500">
            <a:solidFill>
              <a:srgbClr val="FFE100"/>
            </a:solidFill>
            <a:tailEnd type="triangle" w="lg" len="lg"/>
          </a:ln>
        </p:spPr>
      </p:cxnSp>
      <p:cxnSp>
        <p:nvCxnSpPr>
          <p:cNvPr id="3145732" name="Elbow Connector 3145731"/>
          <p:cNvCxnSpPr>
            <a:cxnSpLocks/>
          </p:cNvCxnSpPr>
          <p:nvPr/>
        </p:nvCxnSpPr>
        <p:spPr>
          <a:xfrm>
            <a:off x="7235289" y="3467592"/>
            <a:ext cx="1457696" cy="1510883"/>
          </a:xfrm>
          <a:prstGeom prst="bentConnector3">
            <a:avLst>
              <a:gd name="adj1" fmla="val 57600"/>
            </a:avLst>
          </a:prstGeom>
          <a:solidFill>
            <a:srgbClr val="FFFFFF"/>
          </a:solidFill>
          <a:ln w="63500">
            <a:solidFill>
              <a:srgbClr val="FFE100"/>
            </a:solidFill>
            <a:tailEnd type="triangle" w="lg" len="lg"/>
          </a:ln>
        </p:spPr>
      </p:cxnSp>
      <p:sp>
        <p:nvSpPr>
          <p:cNvPr id="1048618" name="TextBox 1048617"/>
          <p:cNvSpPr txBox="1"/>
          <p:nvPr/>
        </p:nvSpPr>
        <p:spPr>
          <a:xfrm>
            <a:off x="959717" y="2643337"/>
            <a:ext cx="1990081" cy="1261884"/>
          </a:xfrm>
          <a:prstGeom prst="rect">
            <a:avLst/>
          </a:prstGeom>
        </p:spPr>
        <p:txBody>
          <a:bodyPr wrap="square" rtlCol="0">
            <a:spAutoFit/>
          </a:bodyPr>
          <a:lstStyle/>
          <a:p>
            <a:r>
              <a:rPr lang="en-US" sz="3800" b="1" dirty="0">
                <a:solidFill>
                  <a:srgbClr val="000000"/>
                </a:solidFill>
              </a:rPr>
              <a:t>Mq-135 </a:t>
            </a:r>
          </a:p>
          <a:p>
            <a:r>
              <a:rPr lang="en-US" sz="3800" b="1" dirty="0">
                <a:solidFill>
                  <a:srgbClr val="000000"/>
                </a:solidFill>
              </a:rPr>
              <a:t>Sensor</a:t>
            </a:r>
          </a:p>
        </p:txBody>
      </p:sp>
      <p:sp>
        <p:nvSpPr>
          <p:cNvPr id="1048619" name="TextBox 1048618"/>
          <p:cNvSpPr txBox="1"/>
          <p:nvPr/>
        </p:nvSpPr>
        <p:spPr>
          <a:xfrm>
            <a:off x="4830433" y="2605237"/>
            <a:ext cx="2168537" cy="1323439"/>
          </a:xfrm>
          <a:prstGeom prst="rect">
            <a:avLst/>
          </a:prstGeom>
        </p:spPr>
        <p:txBody>
          <a:bodyPr wrap="square" rtlCol="0">
            <a:spAutoFit/>
          </a:bodyPr>
          <a:lstStyle/>
          <a:p>
            <a:r>
              <a:rPr lang="en-US" sz="4000" b="1" dirty="0">
                <a:solidFill>
                  <a:srgbClr val="000000"/>
                </a:solidFill>
              </a:rPr>
              <a:t>Arduino </a:t>
            </a:r>
          </a:p>
          <a:p>
            <a:r>
              <a:rPr lang="en-US" sz="4000" b="1" dirty="0">
                <a:solidFill>
                  <a:srgbClr val="000000"/>
                </a:solidFill>
              </a:rPr>
              <a:t>Nano</a:t>
            </a:r>
          </a:p>
        </p:txBody>
      </p:sp>
      <p:sp>
        <p:nvSpPr>
          <p:cNvPr id="1048620" name="TextBox 1048619"/>
          <p:cNvSpPr txBox="1"/>
          <p:nvPr/>
        </p:nvSpPr>
        <p:spPr>
          <a:xfrm>
            <a:off x="8830468" y="877682"/>
            <a:ext cx="2996811" cy="815608"/>
          </a:xfrm>
          <a:prstGeom prst="rect">
            <a:avLst/>
          </a:prstGeom>
        </p:spPr>
        <p:txBody>
          <a:bodyPr wrap="square" rtlCol="0">
            <a:spAutoFit/>
          </a:bodyPr>
          <a:lstStyle/>
          <a:p>
            <a:r>
              <a:rPr lang="en-US" sz="4700" b="1" dirty="0">
                <a:solidFill>
                  <a:srgbClr val="000000"/>
                </a:solidFill>
              </a:rPr>
              <a:t>Buzzer </a:t>
            </a:r>
          </a:p>
        </p:txBody>
      </p:sp>
      <p:sp>
        <p:nvSpPr>
          <p:cNvPr id="1048621" name="TextBox 1048620"/>
          <p:cNvSpPr txBox="1"/>
          <p:nvPr/>
        </p:nvSpPr>
        <p:spPr>
          <a:xfrm>
            <a:off x="8979576" y="4401528"/>
            <a:ext cx="2194043" cy="907941"/>
          </a:xfrm>
          <a:prstGeom prst="rect">
            <a:avLst/>
          </a:prstGeom>
        </p:spPr>
        <p:txBody>
          <a:bodyPr wrap="square" rtlCol="0">
            <a:spAutoFit/>
          </a:bodyPr>
          <a:lstStyle/>
          <a:p>
            <a:r>
              <a:rPr lang="en-US" sz="5300" b="1" dirty="0">
                <a:solidFill>
                  <a:srgbClr val="000000"/>
                </a:solidFill>
              </a:rPr>
              <a:t>LED</a:t>
            </a:r>
          </a:p>
        </p:txBody>
      </p:sp>
      <p:sp>
        <p:nvSpPr>
          <p:cNvPr id="1048622" name="TextBox 1048621"/>
          <p:cNvSpPr txBox="1"/>
          <p:nvPr/>
        </p:nvSpPr>
        <p:spPr>
          <a:xfrm>
            <a:off x="257997" y="687181"/>
            <a:ext cx="5455703" cy="969496"/>
          </a:xfrm>
          <a:prstGeom prst="rect">
            <a:avLst/>
          </a:prstGeom>
        </p:spPr>
        <p:txBody>
          <a:bodyPr wrap="square" rtlCol="0">
            <a:spAutoFit/>
          </a:bodyPr>
          <a:lstStyle/>
          <a:p>
            <a:r>
              <a:rPr lang="en-US" sz="5700" b="1" dirty="0">
                <a:solidFill>
                  <a:srgbClr val="000000"/>
                </a:solidFill>
              </a:rPr>
              <a:t>Block </a:t>
            </a:r>
            <a:r>
              <a:rPr lang="en-US" sz="5700" b="1" dirty="0">
                <a:solidFill>
                  <a:srgbClr val="000000"/>
                </a:solidFill>
                <a:effectLst>
                  <a:outerShdw blurRad="38100" dist="38100" dir="2700000" algn="tl">
                    <a:srgbClr val="000000">
                      <a:alpha val="43137"/>
                    </a:srgbClr>
                  </a:outerShdw>
                </a:effectLst>
              </a:rPr>
              <a:t>diagram</a:t>
            </a:r>
            <a:r>
              <a:rPr lang="en-US" sz="5700" b="1" dirty="0">
                <a:solidFill>
                  <a:srgbClr val="000000"/>
                </a:solidFill>
              </a:rPr>
              <a:t> </a:t>
            </a:r>
          </a:p>
        </p:txBody>
      </p:sp>
      <p:sp>
        <p:nvSpPr>
          <p:cNvPr id="21" name="Rectangle 20"/>
          <p:cNvSpPr/>
          <p:nvPr/>
        </p:nvSpPr>
        <p:spPr>
          <a:xfrm>
            <a:off x="4470400" y="5194300"/>
            <a:ext cx="29464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Power source</a:t>
            </a:r>
          </a:p>
        </p:txBody>
      </p:sp>
      <p:cxnSp>
        <p:nvCxnSpPr>
          <p:cNvPr id="23" name="Straight Arrow Connector 22"/>
          <p:cNvCxnSpPr>
            <a:endCxn id="1048616" idx="2"/>
          </p:cNvCxnSpPr>
          <p:nvPr/>
        </p:nvCxnSpPr>
        <p:spPr>
          <a:xfrm rot="16200000" flipV="1">
            <a:off x="5313594" y="4691293"/>
            <a:ext cx="1023505" cy="7909"/>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标题 3"/>
          <p:cNvSpPr>
            <a:spLocks noGrp="1"/>
          </p:cNvSpPr>
          <p:nvPr>
            <p:ph type="ctrTitle"/>
          </p:nvPr>
        </p:nvSpPr>
        <p:spPr>
          <a:xfrm>
            <a:off x="3549649" y="-3806285"/>
            <a:ext cx="10515600" cy="1325563"/>
          </a:xfrm>
        </p:spPr>
        <p:txBody>
          <a:bodyPr vert="horz" anchor="ctr">
            <a:normAutofit/>
          </a:bodyPr>
          <a:lstStyle/>
          <a:p>
            <a:pPr algn="l"/>
            <a:r>
              <a:rPr lang="en-US" altLang="zh-CN" sz="4400" kern="1200" dirty="0">
                <a:latin typeface="Calibri" panose="020F0502020204030204" charset="0"/>
                <a:sym typeface="Calibri" panose="020F0502020204030204" charset="0"/>
              </a:rPr>
              <a:t>Your  Title  Here</a:t>
            </a:r>
            <a:endParaRPr lang="zh-CN" altLang="en-US" sz="4400" kern="1200" dirty="0">
              <a:latin typeface="Calibri" panose="020F0502020204030204" charset="0"/>
              <a:sym typeface="Calibri" panose="020F0502020204030204" charset="0"/>
            </a:endParaRPr>
          </a:p>
        </p:txBody>
      </p:sp>
      <p:pic>
        <p:nvPicPr>
          <p:cNvPr id="2097156" name="图片 5"/>
          <p:cNvPicPr>
            <a:picLocks noChangeAspect="1"/>
          </p:cNvPicPr>
          <p:nvPr/>
        </p:nvPicPr>
        <p:blipFill>
          <a:blip r:embed="rId2"/>
          <a:srcRect b="13676"/>
          <a:stretch>
            <a:fillRect/>
          </a:stretch>
        </p:blipFill>
        <p:spPr>
          <a:xfrm>
            <a:off x="8683625" y="-4398430"/>
            <a:ext cx="2519363" cy="1584325"/>
          </a:xfrm>
          <a:prstGeom prst="rect">
            <a:avLst/>
          </a:prstGeom>
          <a:noFill/>
          <a:ln w="9525">
            <a:noFill/>
          </a:ln>
        </p:spPr>
      </p:pic>
      <p:pic>
        <p:nvPicPr>
          <p:cNvPr id="2097157" name="图片 6"/>
          <p:cNvPicPr>
            <a:picLocks noChangeAspect="1"/>
          </p:cNvPicPr>
          <p:nvPr/>
        </p:nvPicPr>
        <p:blipFill>
          <a:blip r:embed="rId3"/>
          <a:srcRect b="6282"/>
          <a:stretch>
            <a:fillRect/>
          </a:stretch>
        </p:blipFill>
        <p:spPr>
          <a:xfrm>
            <a:off x="9172973" y="-3806285"/>
            <a:ext cx="2520951" cy="1574800"/>
          </a:xfrm>
          <a:prstGeom prst="rect">
            <a:avLst/>
          </a:prstGeom>
          <a:noFill/>
          <a:ln w="9525">
            <a:noFill/>
          </a:ln>
        </p:spPr>
      </p:pic>
      <p:pic>
        <p:nvPicPr>
          <p:cNvPr id="2097158" name="图片 7"/>
          <p:cNvPicPr>
            <a:picLocks noChangeAspect="1"/>
          </p:cNvPicPr>
          <p:nvPr/>
        </p:nvPicPr>
        <p:blipFill>
          <a:blip r:embed="rId4" cstate="print"/>
          <a:srcRect b="7422"/>
          <a:stretch>
            <a:fillRect/>
          </a:stretch>
        </p:blipFill>
        <p:spPr>
          <a:xfrm>
            <a:off x="6510339" y="-3806285"/>
            <a:ext cx="2535237" cy="1565275"/>
          </a:xfrm>
          <a:prstGeom prst="rect">
            <a:avLst/>
          </a:prstGeom>
          <a:noFill/>
          <a:ln w="9525">
            <a:noFill/>
          </a:ln>
        </p:spPr>
      </p:pic>
      <p:pic>
        <p:nvPicPr>
          <p:cNvPr id="2097159" name="图片 8"/>
          <p:cNvPicPr>
            <a:picLocks noChangeAspect="1"/>
          </p:cNvPicPr>
          <p:nvPr/>
        </p:nvPicPr>
        <p:blipFill>
          <a:blip r:embed="rId5"/>
          <a:srcRect b="6508"/>
          <a:stretch>
            <a:fillRect/>
          </a:stretch>
        </p:blipFill>
        <p:spPr>
          <a:xfrm>
            <a:off x="5227241" y="-4045997"/>
            <a:ext cx="2511425" cy="1565275"/>
          </a:xfrm>
          <a:prstGeom prst="rect">
            <a:avLst/>
          </a:prstGeom>
          <a:noFill/>
          <a:ln w="9525">
            <a:noFill/>
          </a:ln>
        </p:spPr>
      </p:pic>
      <p:pic>
        <p:nvPicPr>
          <p:cNvPr id="2097160" name="图片 9"/>
          <p:cNvPicPr>
            <a:picLocks noChangeAspect="1"/>
          </p:cNvPicPr>
          <p:nvPr/>
        </p:nvPicPr>
        <p:blipFill>
          <a:blip r:embed="rId6"/>
          <a:srcRect b="6244"/>
          <a:stretch>
            <a:fillRect/>
          </a:stretch>
        </p:blipFill>
        <p:spPr>
          <a:xfrm>
            <a:off x="10096501" y="-4394461"/>
            <a:ext cx="2520951" cy="1576387"/>
          </a:xfrm>
          <a:prstGeom prst="rect">
            <a:avLst/>
          </a:prstGeom>
          <a:noFill/>
          <a:ln w="9525">
            <a:noFill/>
          </a:ln>
        </p:spPr>
      </p:pic>
      <p:pic>
        <p:nvPicPr>
          <p:cNvPr id="2097161" name="图片 10"/>
          <p:cNvPicPr>
            <a:picLocks noChangeAspect="1"/>
          </p:cNvPicPr>
          <p:nvPr/>
        </p:nvPicPr>
        <p:blipFill>
          <a:blip r:embed="rId7"/>
          <a:srcRect b="6364"/>
          <a:stretch>
            <a:fillRect/>
          </a:stretch>
        </p:blipFill>
        <p:spPr>
          <a:xfrm>
            <a:off x="4282281" y="-3927729"/>
            <a:ext cx="2519363" cy="1568450"/>
          </a:xfrm>
          <a:prstGeom prst="rect">
            <a:avLst/>
          </a:prstGeom>
          <a:noFill/>
          <a:ln w="9525">
            <a:noFill/>
          </a:ln>
        </p:spPr>
      </p:pic>
      <p:pic>
        <p:nvPicPr>
          <p:cNvPr id="2097162" name="图片 11"/>
          <p:cNvPicPr>
            <a:picLocks noChangeAspect="1"/>
          </p:cNvPicPr>
          <p:nvPr/>
        </p:nvPicPr>
        <p:blipFill>
          <a:blip r:embed="rId8"/>
          <a:srcRect t="7605" b="14240"/>
          <a:stretch>
            <a:fillRect/>
          </a:stretch>
        </p:blipFill>
        <p:spPr>
          <a:xfrm>
            <a:off x="7422357" y="-2818074"/>
            <a:ext cx="2520951" cy="1574800"/>
          </a:xfrm>
          <a:prstGeom prst="rect">
            <a:avLst/>
          </a:prstGeom>
          <a:noFill/>
          <a:ln w="9525">
            <a:noFill/>
          </a:ln>
        </p:spPr>
      </p:pic>
      <p:pic>
        <p:nvPicPr>
          <p:cNvPr id="2097163" name="图片 12"/>
          <p:cNvPicPr>
            <a:picLocks noChangeAspect="1"/>
          </p:cNvPicPr>
          <p:nvPr/>
        </p:nvPicPr>
        <p:blipFill>
          <a:blip r:embed="rId9"/>
          <a:srcRect t="24254" b="13617"/>
          <a:stretch>
            <a:fillRect/>
          </a:stretch>
        </p:blipFill>
        <p:spPr>
          <a:xfrm>
            <a:off x="5782469" y="-3143504"/>
            <a:ext cx="2520951" cy="1570037"/>
          </a:xfrm>
          <a:prstGeom prst="rect">
            <a:avLst/>
          </a:prstGeom>
          <a:noFill/>
          <a:ln w="9525">
            <a:noFill/>
          </a:ln>
        </p:spPr>
      </p:pic>
      <p:sp>
        <p:nvSpPr>
          <p:cNvPr id="1048624" name="矩形 14"/>
          <p:cNvSpPr/>
          <p:nvPr/>
        </p:nvSpPr>
        <p:spPr>
          <a:xfrm>
            <a:off x="2463005" y="9324369"/>
            <a:ext cx="4338639" cy="954107"/>
          </a:xfrm>
          <a:prstGeom prst="rect">
            <a:avLst/>
          </a:prstGeom>
          <a:noFill/>
          <a:ln w="9525">
            <a:noFill/>
          </a:ln>
        </p:spPr>
        <p:txBody>
          <a:bodyPr wrap="square">
            <a:spAutoFit/>
          </a:bodyPr>
          <a:lstStyle/>
          <a:p>
            <a:r>
              <a:rPr lang="en-US" altLang="zh-CN" sz="1400" dirty="0">
                <a:solidFill>
                  <a:schemeClr val="bg1"/>
                </a:solidFill>
                <a:latin typeface="Calibri" panose="020F0502020204030204" charset="0"/>
                <a:ea typeface="Calibri" panose="020F0502020204030204" charset="0"/>
                <a:sym typeface="Calibri" panose="020F0502020204030204" charset="0"/>
              </a:rPr>
              <a:t>Vestibulum ac diam sit amet quam vehicula elementum sed sit amet dui. Curabitur aliquet quam id dui posuere blandit. Nulla quis lorem ut libero malesuada feugiat. Vestibulum ac diam sit amet</a:t>
            </a:r>
            <a:endParaRPr lang="zh-CN" altLang="en-US" sz="1400" dirty="0">
              <a:solidFill>
                <a:schemeClr val="bg1"/>
              </a:solidFill>
              <a:latin typeface="Calibri" panose="020F0502020204030204" charset="0"/>
              <a:ea typeface="Calibri" panose="020F0502020204030204" charset="0"/>
              <a:sym typeface="Calibri" panose="020F0502020204030204" charset="0"/>
            </a:endParaRPr>
          </a:p>
        </p:txBody>
      </p:sp>
      <p:sp>
        <p:nvSpPr>
          <p:cNvPr id="1048625" name="矩形 15"/>
          <p:cNvSpPr/>
          <p:nvPr/>
        </p:nvSpPr>
        <p:spPr>
          <a:xfrm>
            <a:off x="6801643" y="8304245"/>
            <a:ext cx="3006725" cy="523220"/>
          </a:xfrm>
          <a:prstGeom prst="rect">
            <a:avLst/>
          </a:prstGeom>
          <a:noFill/>
          <a:ln w="9525">
            <a:noFill/>
          </a:ln>
        </p:spPr>
        <p:txBody>
          <a:bodyPr wrap="square">
            <a:spAutoFit/>
          </a:bodyPr>
          <a:lstStyle/>
          <a:p>
            <a:r>
              <a:rPr lang="zh-CN" altLang="en-US" sz="1400" dirty="0">
                <a:solidFill>
                  <a:schemeClr val="bg1"/>
                </a:solidFill>
                <a:latin typeface="Calibri" panose="020F0502020204030204" charset="0"/>
                <a:ea typeface="Calibri" panose="020F0502020204030204" charset="0"/>
                <a:sym typeface="Calibri" panose="020F0502020204030204" charset="0"/>
              </a:rPr>
              <a:t>Vestibulum ante ipsum primis in faucibus orci</a:t>
            </a:r>
          </a:p>
        </p:txBody>
      </p:sp>
      <p:sp>
        <p:nvSpPr>
          <p:cNvPr id="1048626" name="直接连接符 16"/>
          <p:cNvSpPr/>
          <p:nvPr/>
        </p:nvSpPr>
        <p:spPr>
          <a:xfrm>
            <a:off x="8301830" y="7331107"/>
            <a:ext cx="1588" cy="973138"/>
          </a:xfrm>
          <a:prstGeom prst="line">
            <a:avLst/>
          </a:prstGeom>
          <a:ln w="6350" cap="flat" cmpd="sng">
            <a:solidFill>
              <a:schemeClr val="bg1"/>
            </a:solidFill>
            <a:prstDash val="solid"/>
            <a:bevel/>
            <a:headEnd type="none" w="med" len="med"/>
            <a:tailEnd type="none" w="med" len="med"/>
          </a:ln>
        </p:spPr>
      </p:sp>
      <p:sp>
        <p:nvSpPr>
          <p:cNvPr id="1048627" name="矩形 17"/>
          <p:cNvSpPr/>
          <p:nvPr/>
        </p:nvSpPr>
        <p:spPr>
          <a:xfrm>
            <a:off x="7616825" y="9324369"/>
            <a:ext cx="3586163" cy="523220"/>
          </a:xfrm>
          <a:prstGeom prst="rect">
            <a:avLst/>
          </a:prstGeom>
          <a:solidFill>
            <a:srgbClr val="D95B5B"/>
          </a:solidFill>
          <a:ln w="9525">
            <a:noFill/>
          </a:ln>
        </p:spPr>
        <p:txBody>
          <a:bodyPr wrap="square">
            <a:spAutoFit/>
          </a:bodyPr>
          <a:lstStyle/>
          <a:p>
            <a:r>
              <a:rPr lang="zh-CN" altLang="en-US" sz="2800" dirty="0">
                <a:solidFill>
                  <a:schemeClr val="bg1"/>
                </a:solidFill>
                <a:latin typeface="Calibri" panose="020F0502020204030204" charset="0"/>
                <a:ea typeface="Calibri" panose="020F0502020204030204" charset="0"/>
                <a:sym typeface="Calibri" panose="020F0502020204030204" charset="0"/>
              </a:rPr>
              <a:t>VESTIBULUM ANTE</a:t>
            </a:r>
          </a:p>
        </p:txBody>
      </p:sp>
      <p:sp>
        <p:nvSpPr>
          <p:cNvPr id="1048628" name="TextBox 1048627"/>
          <p:cNvSpPr txBox="1"/>
          <p:nvPr/>
        </p:nvSpPr>
        <p:spPr>
          <a:xfrm>
            <a:off x="4482951" y="925860"/>
            <a:ext cx="4000000" cy="754053"/>
          </a:xfrm>
          <a:prstGeom prst="rect">
            <a:avLst/>
          </a:prstGeom>
        </p:spPr>
        <p:txBody>
          <a:bodyPr wrap="square" rtlCol="0">
            <a:spAutoFit/>
          </a:bodyPr>
          <a:lstStyle/>
          <a:p>
            <a:r>
              <a:rPr lang="en-US" sz="4300" b="1" dirty="0">
                <a:solidFill>
                  <a:srgbClr val="000000"/>
                </a:solidFill>
              </a:rPr>
              <a:t>Explanation </a:t>
            </a:r>
          </a:p>
        </p:txBody>
      </p:sp>
      <p:sp>
        <p:nvSpPr>
          <p:cNvPr id="1048629" name="TextBox 1048628"/>
          <p:cNvSpPr txBox="1"/>
          <p:nvPr/>
        </p:nvSpPr>
        <p:spPr>
          <a:xfrm>
            <a:off x="585953" y="1652301"/>
            <a:ext cx="11102347" cy="5016758"/>
          </a:xfrm>
          <a:prstGeom prst="rect">
            <a:avLst/>
          </a:prstGeom>
        </p:spPr>
        <p:txBody>
          <a:bodyPr wrap="square" rtlCol="0">
            <a:spAutoFit/>
          </a:bodyPr>
          <a:lstStyle/>
          <a:p>
            <a:r>
              <a:rPr lang="en-US" sz="3200" b="1" dirty="0">
                <a:solidFill>
                  <a:schemeClr val="tx2"/>
                </a:solidFill>
              </a:rPr>
              <a:t>* The proposed system consist of </a:t>
            </a:r>
            <a:r>
              <a:rPr lang="en-US" sz="3200" b="1" dirty="0" smtClean="0">
                <a:solidFill>
                  <a:schemeClr val="tx2"/>
                </a:solidFill>
              </a:rPr>
              <a:t>Arduino Nano</a:t>
            </a:r>
            <a:r>
              <a:rPr lang="en-US" sz="3200" b="1" dirty="0">
                <a:solidFill>
                  <a:schemeClr val="tx2"/>
                </a:solidFill>
              </a:rPr>
              <a:t>. It is </a:t>
            </a:r>
            <a:r>
              <a:rPr lang="en-US" sz="3200" b="1" dirty="0" smtClean="0">
                <a:solidFill>
                  <a:schemeClr val="tx2"/>
                </a:solidFill>
              </a:rPr>
              <a:t>interfaced to </a:t>
            </a:r>
            <a:r>
              <a:rPr lang="en-US" sz="3200" b="1" dirty="0">
                <a:solidFill>
                  <a:schemeClr val="tx2"/>
                </a:solidFill>
              </a:rPr>
              <a:t>sensor i.e, Mq-135 sensor, buzzer and LED. </a:t>
            </a:r>
          </a:p>
          <a:p>
            <a:r>
              <a:rPr lang="en-US" sz="3200" b="1" dirty="0">
                <a:solidFill>
                  <a:schemeClr val="tx2"/>
                </a:solidFill>
              </a:rPr>
              <a:t>* The method takes an automatic control action upon detection of gas.</a:t>
            </a:r>
          </a:p>
          <a:p>
            <a:r>
              <a:rPr lang="en-US" sz="3200" b="1" dirty="0">
                <a:solidFill>
                  <a:schemeClr val="tx2"/>
                </a:solidFill>
              </a:rPr>
              <a:t>* Initially if there is a gas leakage and when sensor  detects it ,then the output of it goes high. </a:t>
            </a:r>
          </a:p>
          <a:p>
            <a:r>
              <a:rPr lang="en-US" sz="3200" b="1" dirty="0">
                <a:solidFill>
                  <a:schemeClr val="tx2"/>
                </a:solidFill>
              </a:rPr>
              <a:t>* This signal is sensed by </a:t>
            </a:r>
            <a:r>
              <a:rPr lang="en-US" sz="3200" b="1" dirty="0" smtClean="0">
                <a:solidFill>
                  <a:schemeClr val="tx2"/>
                </a:solidFill>
              </a:rPr>
              <a:t>arduinoNano</a:t>
            </a:r>
            <a:r>
              <a:rPr lang="en-US" sz="3200" b="1" dirty="0">
                <a:solidFill>
                  <a:schemeClr val="tx2"/>
                </a:solidFill>
              </a:rPr>
              <a:t>.</a:t>
            </a:r>
          </a:p>
          <a:p>
            <a:r>
              <a:rPr lang="en-US" sz="3200" b="1" dirty="0">
                <a:solidFill>
                  <a:schemeClr val="tx2"/>
                </a:solidFill>
              </a:rPr>
              <a:t>*  Then arduino nano will produce an output signal which is fed to buzzer and  LED which makes them ON. </a:t>
            </a:r>
          </a:p>
          <a:p>
            <a:endParaRPr lang="en-US" sz="3200" b="1" dirty="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标题 3"/>
          <p:cNvSpPr>
            <a:spLocks noGrp="1"/>
          </p:cNvSpPr>
          <p:nvPr>
            <p:ph type="ctrTitle"/>
          </p:nvPr>
        </p:nvSpPr>
        <p:spPr>
          <a:xfrm>
            <a:off x="2645440" y="-3294427"/>
            <a:ext cx="10515600" cy="1325563"/>
          </a:xfrm>
        </p:spPr>
        <p:txBody>
          <a:bodyPr vert="horz" anchor="ctr">
            <a:normAutofit/>
          </a:bodyPr>
          <a:lstStyle/>
          <a:p>
            <a:pPr algn="l"/>
            <a:r>
              <a:rPr lang="en-US" altLang="zh-CN" sz="4400" kern="1200" dirty="0">
                <a:latin typeface="Calibri" panose="020F0502020204030204" charset="0"/>
                <a:sym typeface="Calibri" panose="020F0502020204030204" charset="0"/>
              </a:rPr>
              <a:t>Your  Title  Here</a:t>
            </a:r>
            <a:endParaRPr lang="zh-CN" altLang="en-US" sz="4400" kern="1200" dirty="0">
              <a:latin typeface="Calibri" panose="020F0502020204030204" charset="0"/>
              <a:sym typeface="Calibri" panose="020F0502020204030204" charset="0"/>
            </a:endParaRPr>
          </a:p>
        </p:txBody>
      </p:sp>
      <p:sp>
        <p:nvSpPr>
          <p:cNvPr id="1048631" name="矩形 11"/>
          <p:cNvSpPr/>
          <p:nvPr/>
        </p:nvSpPr>
        <p:spPr>
          <a:xfrm>
            <a:off x="2017378" y="-2370184"/>
            <a:ext cx="10547351" cy="830997"/>
          </a:xfrm>
          <a:prstGeom prst="rect">
            <a:avLst/>
          </a:prstGeom>
          <a:solidFill>
            <a:srgbClr val="D95B5B"/>
          </a:solidFill>
          <a:ln w="9525">
            <a:noFill/>
          </a:ln>
        </p:spPr>
        <p:txBody>
          <a:bodyPr wrap="square">
            <a:spAutoFit/>
          </a:bodyPr>
          <a:lstStyle/>
          <a:p>
            <a:r>
              <a:rPr lang="zh-CN" altLang="en-US" sz="2400" dirty="0">
                <a:solidFill>
                  <a:schemeClr val="bg1"/>
                </a:solidFill>
                <a:latin typeface="Calibri" panose="020F0502020204030204" charset="0"/>
                <a:ea typeface="Calibri" panose="020F0502020204030204" charset="0"/>
                <a:sym typeface="Calibri" panose="020F0502020204030204" charset="0"/>
              </a:rPr>
              <a:t>ORCI LUCTUS ET ULTRICES POSUERE CUBILIA CURAE; DONEC</a:t>
            </a:r>
            <a:r>
              <a:rPr lang="en-US" altLang="zh-CN" sz="2400" dirty="0">
                <a:solidFill>
                  <a:schemeClr val="bg1"/>
                </a:solidFill>
                <a:latin typeface="Calibri" panose="020F0502020204030204" charset="0"/>
                <a:ea typeface="Calibri" panose="020F0502020204030204" charset="0"/>
                <a:sym typeface="Calibri" panose="020F0502020204030204" charset="0"/>
              </a:rPr>
              <a:t> PRAESENT SAPIEN MASSA, CONVALLIS A PELLENTESQUE NEC, EGESTAS NON </a:t>
            </a:r>
            <a:endParaRPr lang="zh-CN" altLang="en-US" sz="2400" dirty="0">
              <a:solidFill>
                <a:schemeClr val="bg1"/>
              </a:solidFill>
              <a:latin typeface="Calibri" panose="020F0502020204030204" charset="0"/>
              <a:ea typeface="Calibri" panose="020F0502020204030204" charset="0"/>
              <a:sym typeface="Calibri" panose="020F0502020204030204" charset="0"/>
            </a:endParaRPr>
          </a:p>
        </p:txBody>
      </p:sp>
      <p:sp>
        <p:nvSpPr>
          <p:cNvPr id="1048632" name="矩形 15"/>
          <p:cNvSpPr/>
          <p:nvPr/>
        </p:nvSpPr>
        <p:spPr>
          <a:xfrm>
            <a:off x="3449639" y="-4520407"/>
            <a:ext cx="5292725" cy="3323987"/>
          </a:xfrm>
          <a:prstGeom prst="rect">
            <a:avLst/>
          </a:prstGeom>
          <a:noFill/>
          <a:ln w="9525">
            <a:noFill/>
          </a:ln>
        </p:spPr>
        <p:txBody>
          <a:bodyPr wrap="square">
            <a:spAutoFit/>
          </a:bodyPr>
          <a:lstStyle/>
          <a:p>
            <a:pPr algn="r"/>
            <a:r>
              <a:rPr lang="en-US" altLang="zh-CN" sz="1400" dirty="0">
                <a:solidFill>
                  <a:schemeClr val="bg1"/>
                </a:solidFill>
                <a:latin typeface="Calibri" panose="020F0502020204030204" charset="0"/>
                <a:ea typeface="Calibri" panose="020F0502020204030204" charset="0"/>
                <a:sym typeface="Calibri" panose="020F0502020204030204" charset="0"/>
              </a:rPr>
              <a:t>Nulla quis lorem ut libero malesuada feugiat. Curabitur arcu erat, accumsan id imperdiet et, porttitor at sem. Nulla quis lorem ut libero malesuada feugiat. Vivamus suscipit tortor eget felis porttitor volutpat. Vestibulum ante ipsum primis in faucibus orci luctus et ultrices posuere cubilia Curae; Donec velit neque, auctor sit amet aliquam vel, ullamcorper sit amet ligula. Cras ultricies ligula sed magna dictum porta. Proin eget tortor risus. Curabitur non nulla sit amet nisl tempus convallis quis ac lectus. Praesent sapien massa, convallis a pellentesque nec, egestas non nisi. Vivamus suscipit tortor eget felis porttitor. Nulla quis lorem ut libero malesuada feugiat. Curabitur arcu erat, accumsan id imperdiet et, porttitor at sem. Nulla quis lorem ut libero malesuada feugiat. Vivamus suscipit tortor eget felis Praesent sapien massa, convallis a pellentesque nec, egestas non nisi. Vivamus suscipit tortor eget felis porttitor. Nulla quis lorem ut libero malesuada feugiat. </a:t>
            </a:r>
            <a:endParaRPr lang="zh-CN" altLang="en-US" sz="1400" dirty="0">
              <a:solidFill>
                <a:srgbClr val="000000"/>
              </a:solidFill>
              <a:latin typeface="Calibri" panose="020F0502020204030204" charset="0"/>
              <a:ea typeface="Calibri" panose="020F0502020204030204" charset="0"/>
              <a:sym typeface="Calibri" panose="020F0502020204030204" charset="0"/>
            </a:endParaRPr>
          </a:p>
        </p:txBody>
      </p:sp>
      <p:pic>
        <p:nvPicPr>
          <p:cNvPr id="2097164" name="图片 16"/>
          <p:cNvPicPr>
            <a:picLocks noChangeAspect="1"/>
          </p:cNvPicPr>
          <p:nvPr/>
        </p:nvPicPr>
        <p:blipFill>
          <a:blip r:embed="rId2"/>
          <a:srcRect b="13676"/>
          <a:stretch>
            <a:fillRect/>
          </a:stretch>
        </p:blipFill>
        <p:spPr>
          <a:xfrm>
            <a:off x="6643560" y="9458771"/>
            <a:ext cx="2519363" cy="1584325"/>
          </a:xfrm>
          <a:prstGeom prst="rect">
            <a:avLst/>
          </a:prstGeom>
          <a:noFill/>
          <a:ln w="9525">
            <a:noFill/>
          </a:ln>
        </p:spPr>
      </p:pic>
      <p:pic>
        <p:nvPicPr>
          <p:cNvPr id="2097165" name="图片 17"/>
          <p:cNvPicPr>
            <a:picLocks noChangeAspect="1"/>
          </p:cNvPicPr>
          <p:nvPr/>
        </p:nvPicPr>
        <p:blipFill>
          <a:blip r:embed="rId3"/>
          <a:srcRect b="6282"/>
          <a:stretch>
            <a:fillRect/>
          </a:stretch>
        </p:blipFill>
        <p:spPr>
          <a:xfrm>
            <a:off x="7903240" y="-3294427"/>
            <a:ext cx="2519363" cy="1574800"/>
          </a:xfrm>
          <a:prstGeom prst="rect">
            <a:avLst/>
          </a:prstGeom>
          <a:noFill/>
          <a:ln w="9525">
            <a:noFill/>
          </a:ln>
        </p:spPr>
      </p:pic>
      <p:pic>
        <p:nvPicPr>
          <p:cNvPr id="2097166" name="图片 18"/>
          <p:cNvPicPr>
            <a:picLocks noChangeAspect="1"/>
          </p:cNvPicPr>
          <p:nvPr/>
        </p:nvPicPr>
        <p:blipFill>
          <a:blip r:embed="rId4"/>
          <a:srcRect b="6244"/>
          <a:stretch>
            <a:fillRect/>
          </a:stretch>
        </p:blipFill>
        <p:spPr>
          <a:xfrm>
            <a:off x="9692020" y="-3143931"/>
            <a:ext cx="2519363" cy="1576387"/>
          </a:xfrm>
          <a:prstGeom prst="rect">
            <a:avLst/>
          </a:prstGeom>
          <a:noFill/>
          <a:ln w="9525">
            <a:noFill/>
          </a:ln>
        </p:spPr>
      </p:pic>
      <p:pic>
        <p:nvPicPr>
          <p:cNvPr id="2097167" name="图片 19"/>
          <p:cNvPicPr>
            <a:picLocks noChangeAspect="1"/>
          </p:cNvPicPr>
          <p:nvPr/>
        </p:nvPicPr>
        <p:blipFill>
          <a:blip r:embed="rId5"/>
          <a:srcRect t="7605" b="14240"/>
          <a:stretch>
            <a:fillRect/>
          </a:stretch>
        </p:blipFill>
        <p:spPr>
          <a:xfrm>
            <a:off x="8875714" y="8671368"/>
            <a:ext cx="2520951" cy="1574800"/>
          </a:xfrm>
          <a:prstGeom prst="rect">
            <a:avLst/>
          </a:prstGeom>
          <a:noFill/>
          <a:ln w="9525">
            <a:noFill/>
          </a:ln>
        </p:spPr>
      </p:pic>
      <p:sp>
        <p:nvSpPr>
          <p:cNvPr id="1048633" name="TextBox 1048632"/>
          <p:cNvSpPr txBox="1"/>
          <p:nvPr/>
        </p:nvSpPr>
        <p:spPr>
          <a:xfrm>
            <a:off x="4184881" y="167189"/>
            <a:ext cx="3718361" cy="738664"/>
          </a:xfrm>
          <a:prstGeom prst="rect">
            <a:avLst/>
          </a:prstGeom>
        </p:spPr>
        <p:txBody>
          <a:bodyPr wrap="square" rtlCol="0">
            <a:spAutoFit/>
          </a:bodyPr>
          <a:lstStyle/>
          <a:p>
            <a:r>
              <a:rPr lang="en-US" sz="4200" b="1" dirty="0">
                <a:solidFill>
                  <a:srgbClr val="000000"/>
                </a:solidFill>
                <a:effectLst>
                  <a:outerShdw blurRad="38100" dist="38100" dir="2700000" algn="tl">
                    <a:srgbClr val="000000">
                      <a:alpha val="43137"/>
                    </a:srgbClr>
                  </a:outerShdw>
                </a:effectLst>
              </a:rPr>
              <a:t>Components</a:t>
            </a:r>
            <a:r>
              <a:rPr lang="en-US" sz="4200" b="1" dirty="0">
                <a:solidFill>
                  <a:srgbClr val="000000"/>
                </a:solidFill>
              </a:rPr>
              <a:t> </a:t>
            </a:r>
          </a:p>
        </p:txBody>
      </p:sp>
      <p:sp>
        <p:nvSpPr>
          <p:cNvPr id="1048634" name="TextBox 1048633"/>
          <p:cNvSpPr txBox="1"/>
          <p:nvPr/>
        </p:nvSpPr>
        <p:spPr>
          <a:xfrm>
            <a:off x="311981" y="954041"/>
            <a:ext cx="5961819" cy="523220"/>
          </a:xfrm>
          <a:prstGeom prst="rect">
            <a:avLst/>
          </a:prstGeom>
        </p:spPr>
        <p:txBody>
          <a:bodyPr wrap="square" rtlCol="0">
            <a:spAutoFit/>
          </a:bodyPr>
          <a:lstStyle/>
          <a:p>
            <a:r>
              <a:rPr lang="en-US" sz="2800" b="1" i="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1.ARDUINO</a:t>
            </a:r>
            <a:r>
              <a:rPr lang="en-US" sz="2800" dirty="0" smtClean="0">
                <a:solidFill>
                  <a:srgbClr val="FFFFFF"/>
                </a:solidFill>
              </a:rPr>
              <a:t> </a:t>
            </a:r>
            <a:r>
              <a:rPr lang="en-US" sz="2800" b="1" i="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NANO</a:t>
            </a:r>
            <a:endParaRPr lang="en-US" sz="2800" i="1" dirty="0"/>
          </a:p>
        </p:txBody>
      </p:sp>
      <p:sp>
        <p:nvSpPr>
          <p:cNvPr id="15" name="TextBox 14"/>
          <p:cNvSpPr txBox="1"/>
          <p:nvPr/>
        </p:nvSpPr>
        <p:spPr>
          <a:xfrm>
            <a:off x="3644901" y="1600201"/>
            <a:ext cx="8318500" cy="4401205"/>
          </a:xfrm>
          <a:prstGeom prst="rect">
            <a:avLst/>
          </a:prstGeom>
          <a:noFill/>
        </p:spPr>
        <p:txBody>
          <a:bodyPr wrap="square" rtlCol="0">
            <a:spAutoFit/>
          </a:bodyPr>
          <a:lstStyle/>
          <a:p>
            <a:r>
              <a:rPr lang="en-US" sz="2000" dirty="0" smtClean="0">
                <a:solidFill>
                  <a:schemeClr val="tx2"/>
                </a:solidFill>
              </a:rPr>
              <a:t>The Arduino Nano is a small, complete, and breadboard-friendly board based on the ATmega328P. It offers the same connectivity and specs of the Arduino Uno board in a smaller form factor. The Arduino Nano is programmed using the Arduino Software integrated development environment (IDE), which is common to all Arduino boards and running both online and offline. </a:t>
            </a:r>
          </a:p>
          <a:p>
            <a:r>
              <a:rPr lang="en-US" sz="2000" dirty="0" smtClean="0">
                <a:solidFill>
                  <a:schemeClr val="tx2"/>
                </a:solidFill>
              </a:rPr>
              <a:t> </a:t>
            </a:r>
          </a:p>
          <a:p>
            <a:r>
              <a:rPr lang="en-US" sz="2000" b="1" dirty="0" smtClean="0">
                <a:solidFill>
                  <a:schemeClr val="tx2"/>
                </a:solidFill>
                <a:effectLst>
                  <a:outerShdw blurRad="38100" dist="38100" dir="2700000" algn="tl">
                    <a:srgbClr val="000000">
                      <a:alpha val="43137"/>
                    </a:srgbClr>
                  </a:outerShdw>
                </a:effectLst>
              </a:rPr>
              <a:t>Features of Arduino Nano are:- </a:t>
            </a:r>
            <a:r>
              <a:rPr lang="en-US" sz="2000" dirty="0" smtClean="0">
                <a:solidFill>
                  <a:schemeClr val="tx2"/>
                </a:solidFill>
              </a:rPr>
              <a:t>It has 22 input/output pins in total. • 14 of these pins are digital pins. • Arduino Nano has 8 analogue pins. • It has 6 PWM pins among the digital pins. • It has a crystal oscillator of 16MHz. • It's operating voltage varies from 5V to 12V. • It also supports different ways of communication, which are: • Serial Protocol. • I2C Protocol. • SPI Protocol. • It also has a mini USB Pin which is used to upload code. • It also has a Reset button on </a:t>
            </a:r>
            <a:endParaRPr lang="en-US" sz="2000" dirty="0">
              <a:solidFill>
                <a:schemeClr val="tx2"/>
              </a:solidFill>
            </a:endParaRPr>
          </a:p>
        </p:txBody>
      </p:sp>
      <p:pic>
        <p:nvPicPr>
          <p:cNvPr id="16" name="Picture 15" descr="ARDUINO NANO.jpg"/>
          <p:cNvPicPr>
            <a:picLocks noChangeAspect="1"/>
          </p:cNvPicPr>
          <p:nvPr/>
        </p:nvPicPr>
        <p:blipFill>
          <a:blip r:embed="rId6"/>
          <a:stretch>
            <a:fillRect/>
          </a:stretch>
        </p:blipFill>
        <p:spPr>
          <a:xfrm>
            <a:off x="342900" y="2243137"/>
            <a:ext cx="2857500" cy="21431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1500"/>
            <a:ext cx="8077200" cy="891540"/>
          </a:xfrm>
        </p:spPr>
        <p:txBody>
          <a:bodyPr/>
          <a:lstStyle/>
          <a:p>
            <a:r>
              <a:rPr lang="en-US" cap="none"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r>
              <a:rPr lang="en-US" dirty="0" smtClean="0"/>
              <a:t> </a:t>
            </a:r>
            <a:r>
              <a:rPr lang="en-US" cap="none"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MQ-135</a:t>
            </a:r>
            <a:r>
              <a:rPr lang="en-US" dirty="0" smtClean="0"/>
              <a:t> </a:t>
            </a:r>
            <a:r>
              <a:rPr lang="en-US" cap="none"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SENSOR</a:t>
            </a:r>
            <a:endParaRPr lang="en-US" dirty="0"/>
          </a:p>
        </p:txBody>
      </p:sp>
      <p:sp>
        <p:nvSpPr>
          <p:cNvPr id="3" name="Content Placeholder 2"/>
          <p:cNvSpPr>
            <a:spLocks noGrp="1"/>
          </p:cNvSpPr>
          <p:nvPr>
            <p:ph idx="1"/>
          </p:nvPr>
        </p:nvSpPr>
        <p:spPr>
          <a:xfrm>
            <a:off x="254000" y="1473200"/>
            <a:ext cx="10312400" cy="5384800"/>
          </a:xfrm>
        </p:spPr>
        <p:txBody>
          <a:bodyPr>
            <a:noAutofit/>
          </a:bodyPr>
          <a:lstStyle/>
          <a:p>
            <a:pPr algn="just"/>
            <a:r>
              <a:rPr lang="en-US" sz="1800" dirty="0" smtClean="0"/>
              <a:t>Q-135 is an air quality or air pollution measuring sensor device. It can detect various chemical contents in air and give appropriate voltage variation at the output pin depending on the chemical concentration in air.</a:t>
            </a:r>
          </a:p>
          <a:p>
            <a:pPr algn="just"/>
            <a:r>
              <a:rPr lang="en-US" sz="1800" dirty="0" smtClean="0"/>
              <a:t>It can detect alcohol, Benzene, smoke, NH3, butane, propane etc. if anyone of the stated chemical concentration rises, the sensor convert the chemical concentration in air to appropriate voltage range, which can be processed by Arduino or any microcontroller. It cannot tell what kind of chemical concentration rose in the air.</a:t>
            </a:r>
          </a:p>
          <a:p>
            <a:pPr algn="just"/>
            <a:r>
              <a:rPr lang="en-US" sz="1600" dirty="0" smtClean="0"/>
              <a:t>It has 4 pins { VCC , GND , AO &amp; DO }.</a:t>
            </a:r>
          </a:p>
          <a:p>
            <a:r>
              <a:rPr lang="en-US" sz="1600" b="1" dirty="0" smtClean="0"/>
              <a:t>Features:</a:t>
            </a:r>
            <a:endParaRPr lang="en-US" sz="1600" dirty="0" smtClean="0"/>
          </a:p>
          <a:p>
            <a:r>
              <a:rPr lang="en-US" sz="1600" dirty="0" smtClean="0"/>
              <a:t>High Sensitivity.</a:t>
            </a:r>
          </a:p>
          <a:p>
            <a:r>
              <a:rPr lang="en-US" sz="1600" dirty="0" smtClean="0"/>
              <a:t>High sensitivity to Ammonia, Sulfide and Benze.</a:t>
            </a:r>
          </a:p>
          <a:p>
            <a:r>
              <a:rPr lang="en-US" sz="1600" dirty="0" smtClean="0"/>
              <a:t>Stable and Long Life.</a:t>
            </a:r>
          </a:p>
          <a:p>
            <a:r>
              <a:rPr lang="en-US" sz="1600" dirty="0" smtClean="0"/>
              <a:t>Detection Range: 10 - 300 ppm NH3, 10 - 1000 ppm Benzene,</a:t>
            </a:r>
          </a:p>
          <a:p>
            <a:r>
              <a:rPr lang="en-US" sz="1600" dirty="0" smtClean="0"/>
              <a:t> 10 - 300 Alcohol.</a:t>
            </a:r>
          </a:p>
          <a:p>
            <a:r>
              <a:rPr lang="en-US" sz="1600" dirty="0" smtClean="0"/>
              <a:t>Heater Voltage: 5.0V.</a:t>
            </a:r>
          </a:p>
          <a:p>
            <a:r>
              <a:rPr lang="en-US" sz="1600" dirty="0" smtClean="0"/>
              <a:t>Dimensions: 18mm Diameter, 17mm High excluding pins, Pins - 6mm High.</a:t>
            </a:r>
          </a:p>
          <a:p>
            <a:r>
              <a:rPr lang="en-US" sz="1600" dirty="0" smtClean="0"/>
              <a:t>Long life and low cost.</a:t>
            </a:r>
            <a:br>
              <a:rPr lang="en-US" sz="1600" dirty="0" smtClean="0"/>
            </a:br>
            <a:endParaRPr lang="en-US" sz="1600" dirty="0"/>
          </a:p>
        </p:txBody>
      </p:sp>
      <p:pic>
        <p:nvPicPr>
          <p:cNvPr id="4" name="Picture 3" descr="Capture 2020-11-06 17.55.43.jpg"/>
          <p:cNvPicPr>
            <a:picLocks noChangeAspect="1"/>
          </p:cNvPicPr>
          <p:nvPr/>
        </p:nvPicPr>
        <p:blipFill>
          <a:blip r:embed="rId2" cstate="print"/>
          <a:stretch>
            <a:fillRect/>
          </a:stretch>
        </p:blipFill>
        <p:spPr>
          <a:xfrm>
            <a:off x="6591300" y="3530600"/>
            <a:ext cx="4051300" cy="21209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9656064" cy="701040"/>
          </a:xfrm>
        </p:spPr>
        <p:txBody>
          <a:bodyPr>
            <a:normAutofit fontScale="90000"/>
          </a:bodyPr>
          <a:lstStyle/>
          <a:p>
            <a:r>
              <a:rPr lang="en-US" cap="none"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3.BUZZER</a:t>
            </a:r>
            <a:endParaRPr lang="en-US" dirty="0"/>
          </a:p>
        </p:txBody>
      </p:sp>
      <p:sp>
        <p:nvSpPr>
          <p:cNvPr id="3" name="TextBox 2"/>
          <p:cNvSpPr txBox="1"/>
          <p:nvPr/>
        </p:nvSpPr>
        <p:spPr>
          <a:xfrm>
            <a:off x="635000" y="1549400"/>
            <a:ext cx="9474200" cy="3785652"/>
          </a:xfrm>
          <a:prstGeom prst="rect">
            <a:avLst/>
          </a:prstGeom>
          <a:noFill/>
        </p:spPr>
        <p:txBody>
          <a:bodyPr wrap="square" rtlCol="0">
            <a:spAutoFit/>
          </a:bodyPr>
          <a:lstStyle/>
          <a:p>
            <a:r>
              <a:rPr lang="en-US" sz="2400" dirty="0" smtClean="0"/>
              <a:t> A buzzer or beeper is a audio signalling device which may be mechanical, electromechanical or piezoelectric(piezo for short). Typical usage of buzzer and beeper include alarm devices, Timmers and conformation of user input such as much click or keystroke</a:t>
            </a:r>
          </a:p>
          <a:p>
            <a:r>
              <a:rPr lang="en-US" sz="2400" dirty="0" smtClean="0"/>
              <a:t>Features of the buzzer:-</a:t>
            </a:r>
          </a:p>
          <a:p>
            <a:r>
              <a:rPr lang="en-US" sz="2400" dirty="0" smtClean="0"/>
              <a:t>• Operating Voltage: 4-8V DC</a:t>
            </a:r>
          </a:p>
          <a:p>
            <a:r>
              <a:rPr lang="en-US" sz="2400" dirty="0" smtClean="0"/>
              <a:t>• Rated current: &lt;30mA</a:t>
            </a:r>
          </a:p>
          <a:p>
            <a:r>
              <a:rPr lang="en-US" sz="2400" dirty="0" smtClean="0"/>
              <a:t>• Sound Type: Continuous Beep</a:t>
            </a:r>
          </a:p>
          <a:p>
            <a:r>
              <a:rPr lang="en-US" sz="2400" dirty="0" smtClean="0"/>
              <a:t>• Resonant Frequency: ~2300 Hz </a:t>
            </a:r>
          </a:p>
          <a:p>
            <a:r>
              <a:rPr lang="en-US" sz="2400" dirty="0" smtClean="0"/>
              <a:t>• Small and neat sealed package</a:t>
            </a:r>
            <a:endParaRPr lang="en-US" sz="2400" dirty="0"/>
          </a:p>
        </p:txBody>
      </p:sp>
      <p:pic>
        <p:nvPicPr>
          <p:cNvPr id="4" name="Picture 3" descr="Capture 2020-11-06 17.56.35.jpg"/>
          <p:cNvPicPr>
            <a:picLocks noChangeAspect="1"/>
          </p:cNvPicPr>
          <p:nvPr/>
        </p:nvPicPr>
        <p:blipFill>
          <a:blip r:embed="rId3"/>
          <a:stretch>
            <a:fillRect/>
          </a:stretch>
        </p:blipFill>
        <p:spPr>
          <a:xfrm>
            <a:off x="5511800" y="3289300"/>
            <a:ext cx="5207000" cy="31623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4.LEDS { RED ,GREEN }</a:t>
            </a:r>
            <a:endParaRPr lang="en-US" dirty="0"/>
          </a:p>
        </p:txBody>
      </p:sp>
      <p:sp>
        <p:nvSpPr>
          <p:cNvPr id="3" name="TextBox 2"/>
          <p:cNvSpPr txBox="1"/>
          <p:nvPr/>
        </p:nvSpPr>
        <p:spPr>
          <a:xfrm>
            <a:off x="292100" y="1816100"/>
            <a:ext cx="10350500" cy="4462760"/>
          </a:xfrm>
          <a:prstGeom prst="rect">
            <a:avLst/>
          </a:prstGeom>
          <a:noFill/>
        </p:spPr>
        <p:txBody>
          <a:bodyPr wrap="square" rtlCol="0">
            <a:spAutoFit/>
          </a:bodyPr>
          <a:lstStyle/>
          <a:p>
            <a:r>
              <a:rPr lang="en-US" sz="2000" dirty="0" smtClean="0"/>
              <a:t> </a:t>
            </a:r>
            <a:r>
              <a:rPr lang="en-US" sz="2000" b="1" dirty="0" smtClean="0"/>
              <a:t>light-emitting</a:t>
            </a:r>
            <a:r>
              <a:rPr lang="en-US" sz="2000" dirty="0" smtClean="0"/>
              <a:t> </a:t>
            </a:r>
            <a:r>
              <a:rPr lang="en-US" sz="2000" b="1" dirty="0" smtClean="0"/>
              <a:t>diode</a:t>
            </a:r>
            <a:r>
              <a:rPr lang="en-US" sz="2000" dirty="0" smtClean="0"/>
              <a:t> (</a:t>
            </a:r>
            <a:r>
              <a:rPr lang="en-US" sz="2000" b="1" dirty="0" smtClean="0"/>
              <a:t>LED</a:t>
            </a:r>
            <a:r>
              <a:rPr lang="en-US" sz="2000" dirty="0" smtClean="0"/>
              <a:t>) is a semiconductor device that emits light when an electric current is passed through it. Light is produced when the particles that carry the current (known as electrons and holes) combine together within the semiconductor material.</a:t>
            </a:r>
          </a:p>
          <a:p>
            <a:r>
              <a:rPr lang="pt-BR" sz="2000" dirty="0" smtClean="0"/>
              <a:t>Red LED is made using </a:t>
            </a:r>
            <a:r>
              <a:rPr lang="pt-BR" sz="2000" b="1" dirty="0" smtClean="0"/>
              <a:t>aluminum</a:t>
            </a:r>
            <a:r>
              <a:rPr lang="pt-BR" sz="2400" b="1" dirty="0" smtClean="0"/>
              <a:t> indium</a:t>
            </a:r>
            <a:r>
              <a:rPr lang="pt-BR" sz="2000" dirty="0" smtClean="0"/>
              <a:t> </a:t>
            </a:r>
            <a:r>
              <a:rPr lang="pt-BR" sz="2000" b="1" dirty="0" smtClean="0"/>
              <a:t>gallium phosphide</a:t>
            </a:r>
            <a:r>
              <a:rPr lang="pt-BR" sz="2000" dirty="0" smtClean="0"/>
              <a:t> (</a:t>
            </a:r>
            <a:r>
              <a:rPr lang="pt-BR" sz="2000" b="1" dirty="0" smtClean="0"/>
              <a:t>AlInGaP</a:t>
            </a:r>
            <a:r>
              <a:rPr lang="pt-BR" sz="2000" dirty="0" smtClean="0"/>
              <a:t>).</a:t>
            </a:r>
          </a:p>
          <a:p>
            <a:r>
              <a:rPr lang="pt-BR" sz="2000" dirty="0" smtClean="0"/>
              <a:t>Green LED is made using </a:t>
            </a:r>
            <a:r>
              <a:rPr lang="en-US" sz="2000" b="1" dirty="0" smtClean="0"/>
              <a:t> Indium</a:t>
            </a:r>
          </a:p>
          <a:p>
            <a:r>
              <a:rPr lang="en-US" sz="2000" b="1" dirty="0" smtClean="0"/>
              <a:t>gallium nitride</a:t>
            </a:r>
            <a:r>
              <a:rPr lang="en-US" sz="2000" dirty="0" smtClean="0"/>
              <a:t> (</a:t>
            </a:r>
            <a:r>
              <a:rPr lang="en-US" sz="2000" b="1" dirty="0" smtClean="0"/>
              <a:t>InGaN</a:t>
            </a:r>
            <a:r>
              <a:rPr lang="en-US" sz="2000" dirty="0" smtClean="0"/>
              <a:t>)</a:t>
            </a:r>
            <a:r>
              <a:rPr lang="pt-BR" sz="2000" dirty="0" smtClean="0"/>
              <a:t>.</a:t>
            </a:r>
          </a:p>
          <a:p>
            <a:endParaRPr lang="pt-BR" sz="2000" dirty="0" smtClean="0"/>
          </a:p>
          <a:p>
            <a:r>
              <a:rPr lang="pt-BR" sz="2000" b="1" dirty="0" smtClean="0"/>
              <a:t>Features :-</a:t>
            </a:r>
          </a:p>
          <a:p>
            <a:r>
              <a:rPr lang="en-US" sz="2000" dirty="0" smtClean="0"/>
              <a:t>* More energy efficient.</a:t>
            </a:r>
          </a:p>
          <a:p>
            <a:r>
              <a:rPr lang="en-US" sz="2000" dirty="0" smtClean="0"/>
              <a:t>* Operates at a much lower temperature</a:t>
            </a:r>
          </a:p>
          <a:p>
            <a:r>
              <a:rPr lang="en-US" sz="2000" dirty="0" smtClean="0"/>
              <a:t> (cool to the </a:t>
            </a:r>
            <a:r>
              <a:rPr lang="en-US" sz="2000" b="1" dirty="0" smtClean="0"/>
              <a:t>touch</a:t>
            </a:r>
            <a:r>
              <a:rPr lang="en-US" sz="2000" dirty="0" smtClean="0"/>
              <a:t>)</a:t>
            </a:r>
          </a:p>
          <a:p>
            <a:r>
              <a:rPr lang="en-US" sz="2000" dirty="0" smtClean="0"/>
              <a:t>* Environmentally Friendly.</a:t>
            </a:r>
          </a:p>
          <a:p>
            <a:endParaRPr lang="pt-BR" sz="2000" dirty="0" smtClean="0"/>
          </a:p>
          <a:p>
            <a:endParaRPr lang="en-US" sz="2000" dirty="0"/>
          </a:p>
        </p:txBody>
      </p:sp>
      <p:pic>
        <p:nvPicPr>
          <p:cNvPr id="4" name="Picture 3" descr="Capture 2020-11-06 18.20.22.jpg"/>
          <p:cNvPicPr>
            <a:picLocks noChangeAspect="1"/>
          </p:cNvPicPr>
          <p:nvPr/>
        </p:nvPicPr>
        <p:blipFill>
          <a:blip r:embed="rId3" cstate="print"/>
          <a:stretch>
            <a:fillRect/>
          </a:stretch>
        </p:blipFill>
        <p:spPr>
          <a:xfrm>
            <a:off x="5384800" y="3632200"/>
            <a:ext cx="4699000" cy="26543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236</TotalTime>
  <Words>1311</Words>
  <Application>WPS Presentation</Application>
  <PresentationFormat>Custom</PresentationFormat>
  <Paragraphs>123</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      BUSINESS PRESENTATION TEMPLATE</vt:lpstr>
      <vt:lpstr>Slide 2</vt:lpstr>
      <vt:lpstr>AIM:- </vt:lpstr>
      <vt:lpstr>SECTION TITLE</vt:lpstr>
      <vt:lpstr>Your  Title  Here</vt:lpstr>
      <vt:lpstr>Your  Title  Here</vt:lpstr>
      <vt:lpstr>2. MQ-135 SENSOR</vt:lpstr>
      <vt:lpstr>3.BUZZER</vt:lpstr>
      <vt:lpstr>4.LEDS { RED ,GREEN }</vt:lpstr>
      <vt:lpstr>5.Breadboard</vt:lpstr>
      <vt:lpstr>Your  Title  Here</vt:lpstr>
      <vt:lpstr>THANK </vt:lpstr>
      <vt:lpstr>Your  Title  Here</vt:lpstr>
      <vt:lpstr>THANK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Windows User</cp:lastModifiedBy>
  <cp:revision>27</cp:revision>
  <dcterms:created xsi:type="dcterms:W3CDTF">2014-06-22T09:07:00Z</dcterms:created>
  <dcterms:modified xsi:type="dcterms:W3CDTF">2020-12-16T07:22:17Z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1033-11.2.0.8934</vt:lpwstr>
  </property>
</Properties>
</file>