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308" r:id="rId7"/>
    <p:sldId id="309" r:id="rId8"/>
    <p:sldId id="310" r:id="rId9"/>
    <p:sldId id="260" r:id="rId10"/>
    <p:sldId id="261" r:id="rId11"/>
    <p:sldId id="262" r:id="rId12"/>
    <p:sldId id="263" r:id="rId13"/>
    <p:sldId id="311" r:id="rId14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Poppins Black" panose="00000A00000000000000" pitchFamily="2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4246D-0329-4E63-8140-06BFA20CAFF4}" v="23" dt="2025-03-26T17:55:06.550"/>
  </p1510:revLst>
</p1510:revInfo>
</file>

<file path=ppt/tableStyles.xml><?xml version="1.0" encoding="utf-8"?>
<a:tblStyleLst xmlns:a="http://schemas.openxmlformats.org/drawingml/2006/main" def="{E2871604-FCCF-4E94-8AD2-E9B60537B63B}">
  <a:tblStyle styleId="{E2871604-FCCF-4E94-8AD2-E9B60537B6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94660"/>
  </p:normalViewPr>
  <p:slideViewPr>
    <p:cSldViewPr snapToGrid="0">
      <p:cViewPr>
        <p:scale>
          <a:sx n="75" d="100"/>
          <a:sy n="75" d="100"/>
        </p:scale>
        <p:origin x="845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. K. Ajay Kumar" userId="d86adcda527ae52b" providerId="LiveId" clId="{13C4246D-0329-4E63-8140-06BFA20CAFF4}"/>
    <pc:docChg chg="undo custSel addSld delSld modSld sldOrd delMainMaster">
      <pc:chgData name="S. K. Ajay Kumar" userId="d86adcda527ae52b" providerId="LiveId" clId="{13C4246D-0329-4E63-8140-06BFA20CAFF4}" dt="2025-03-26T18:42:54.089" v="2072" actId="20577"/>
      <pc:docMkLst>
        <pc:docMk/>
      </pc:docMkLst>
      <pc:sldChg chg="addSp modSp mod">
        <pc:chgData name="S. K. Ajay Kumar" userId="d86adcda527ae52b" providerId="LiveId" clId="{13C4246D-0329-4E63-8140-06BFA20CAFF4}" dt="2025-03-26T08:15:28.489" v="336" actId="20577"/>
        <pc:sldMkLst>
          <pc:docMk/>
          <pc:sldMk cId="0" sldId="256"/>
        </pc:sldMkLst>
        <pc:spChg chg="mod">
          <ac:chgData name="S. K. Ajay Kumar" userId="d86adcda527ae52b" providerId="LiveId" clId="{13C4246D-0329-4E63-8140-06BFA20CAFF4}" dt="2025-03-26T07:57:03.917" v="6" actId="20577"/>
          <ac:spMkLst>
            <pc:docMk/>
            <pc:sldMk cId="0" sldId="256"/>
            <ac:spMk id="2" creationId="{57128B6F-2B72-4A89-9614-A209B25530EE}"/>
          </ac:spMkLst>
        </pc:spChg>
        <pc:spChg chg="mod">
          <ac:chgData name="S. K. Ajay Kumar" userId="d86adcda527ae52b" providerId="LiveId" clId="{13C4246D-0329-4E63-8140-06BFA20CAFF4}" dt="2025-03-26T07:37:11.731" v="5" actId="255"/>
          <ac:spMkLst>
            <pc:docMk/>
            <pc:sldMk cId="0" sldId="256"/>
            <ac:spMk id="3" creationId="{3FEBA83B-C7AA-22E4-774C-4305E1CBD7DA}"/>
          </ac:spMkLst>
        </pc:spChg>
        <pc:spChg chg="add mod">
          <ac:chgData name="S. K. Ajay Kumar" userId="d86adcda527ae52b" providerId="LiveId" clId="{13C4246D-0329-4E63-8140-06BFA20CAFF4}" dt="2025-03-26T08:15:28.489" v="336" actId="20577"/>
          <ac:spMkLst>
            <pc:docMk/>
            <pc:sldMk cId="0" sldId="256"/>
            <ac:spMk id="4" creationId="{63D1E47C-EE96-69B8-09BE-E89D3B1D856A}"/>
          </ac:spMkLst>
        </pc:spChg>
        <pc:spChg chg="mod">
          <ac:chgData name="S. K. Ajay Kumar" userId="d86adcda527ae52b" providerId="LiveId" clId="{13C4246D-0329-4E63-8140-06BFA20CAFF4}" dt="2025-03-26T08:15:04.117" v="320" actId="1076"/>
          <ac:spMkLst>
            <pc:docMk/>
            <pc:sldMk cId="0" sldId="256"/>
            <ac:spMk id="519" creationId="{00000000-0000-0000-0000-000000000000}"/>
          </ac:spMkLst>
        </pc:spChg>
      </pc:sldChg>
      <pc:sldChg chg="addSp delSp modSp mod">
        <pc:chgData name="S. K. Ajay Kumar" userId="d86adcda527ae52b" providerId="LiveId" clId="{13C4246D-0329-4E63-8140-06BFA20CAFF4}" dt="2025-03-26T08:19:52.343" v="506" actId="20577"/>
        <pc:sldMkLst>
          <pc:docMk/>
          <pc:sldMk cId="0" sldId="257"/>
        </pc:sldMkLst>
        <pc:spChg chg="mod">
          <ac:chgData name="S. K. Ajay Kumar" userId="d86adcda527ae52b" providerId="LiveId" clId="{13C4246D-0329-4E63-8140-06BFA20CAFF4}" dt="2025-03-26T08:12:27.258" v="296" actId="113"/>
          <ac:spMkLst>
            <pc:docMk/>
            <pc:sldMk cId="0" sldId="257"/>
            <ac:spMk id="527" creationId="{00000000-0000-0000-0000-000000000000}"/>
          </ac:spMkLst>
        </pc:spChg>
        <pc:spChg chg="mod">
          <ac:chgData name="S. K. Ajay Kumar" userId="d86adcda527ae52b" providerId="LiveId" clId="{13C4246D-0329-4E63-8140-06BFA20CAFF4}" dt="2025-03-26T08:19:52.343" v="506" actId="20577"/>
          <ac:spMkLst>
            <pc:docMk/>
            <pc:sldMk cId="0" sldId="257"/>
            <ac:spMk id="528" creationId="{00000000-0000-0000-0000-000000000000}"/>
          </ac:spMkLst>
        </pc:spChg>
        <pc:picChg chg="add del mod ord">
          <ac:chgData name="S. K. Ajay Kumar" userId="d86adcda527ae52b" providerId="LiveId" clId="{13C4246D-0329-4E63-8140-06BFA20CAFF4}" dt="2025-03-26T08:02:53.728" v="12" actId="478"/>
          <ac:picMkLst>
            <pc:docMk/>
            <pc:sldMk cId="0" sldId="257"/>
            <ac:picMk id="3" creationId="{14C6368A-23C3-ECCE-288B-EE776BFF5B5B}"/>
          </ac:picMkLst>
        </pc:picChg>
        <pc:picChg chg="add mod">
          <ac:chgData name="S. K. Ajay Kumar" userId="d86adcda527ae52b" providerId="LiveId" clId="{13C4246D-0329-4E63-8140-06BFA20CAFF4}" dt="2025-03-26T08:11:54.987" v="290" actId="1076"/>
          <ac:picMkLst>
            <pc:docMk/>
            <pc:sldMk cId="0" sldId="257"/>
            <ac:picMk id="1026" creationId="{CE7E6605-4C9C-0648-2951-388BE3097DA5}"/>
          </ac:picMkLst>
        </pc:picChg>
        <pc:picChg chg="del">
          <ac:chgData name="S. K. Ajay Kumar" userId="d86adcda527ae52b" providerId="LiveId" clId="{13C4246D-0329-4E63-8140-06BFA20CAFF4}" dt="2025-03-26T08:02:41.577" v="9" actId="478"/>
          <ac:picMkLst>
            <pc:docMk/>
            <pc:sldMk cId="0" sldId="257"/>
            <ac:picMk id="1028" creationId="{836F061B-5094-6FB3-49EA-840537D9A13A}"/>
          </ac:picMkLst>
        </pc:picChg>
        <pc:cxnChg chg="add del mod">
          <ac:chgData name="S. K. Ajay Kumar" userId="d86adcda527ae52b" providerId="LiveId" clId="{13C4246D-0329-4E63-8140-06BFA20CAFF4}" dt="2025-03-26T08:08:55.355" v="24" actId="478"/>
          <ac:cxnSpMkLst>
            <pc:docMk/>
            <pc:sldMk cId="0" sldId="257"/>
            <ac:cxnSpMk id="5" creationId="{0887B665-25DF-84D0-7D95-3F9D3E7F008C}"/>
          </ac:cxnSpMkLst>
        </pc:cxnChg>
      </pc:sldChg>
      <pc:sldChg chg="addSp delSp modSp mod">
        <pc:chgData name="S. K. Ajay Kumar" userId="d86adcda527ae52b" providerId="LiveId" clId="{13C4246D-0329-4E63-8140-06BFA20CAFF4}" dt="2025-03-26T08:30:51.089" v="523" actId="1076"/>
        <pc:sldMkLst>
          <pc:docMk/>
          <pc:sldMk cId="0" sldId="258"/>
        </pc:sldMkLst>
        <pc:spChg chg="add mod">
          <ac:chgData name="S. K. Ajay Kumar" userId="d86adcda527ae52b" providerId="LiveId" clId="{13C4246D-0329-4E63-8140-06BFA20CAFF4}" dt="2025-03-26T08:21:28.221" v="516" actId="1076"/>
          <ac:spMkLst>
            <pc:docMk/>
            <pc:sldMk cId="0" sldId="258"/>
            <ac:spMk id="2" creationId="{90F46327-5EC7-CD8D-B890-9F889700DE7D}"/>
          </ac:spMkLst>
        </pc:spChg>
        <pc:spChg chg="add mod">
          <ac:chgData name="S. K. Ajay Kumar" userId="d86adcda527ae52b" providerId="LiveId" clId="{13C4246D-0329-4E63-8140-06BFA20CAFF4}" dt="2025-03-26T08:21:28.221" v="516" actId="1076"/>
          <ac:spMkLst>
            <pc:docMk/>
            <pc:sldMk cId="0" sldId="258"/>
            <ac:spMk id="3" creationId="{2C0C99A2-D97A-ADBE-9542-6F85C00DC059}"/>
          </ac:spMkLst>
        </pc:spChg>
        <pc:spChg chg="del">
          <ac:chgData name="S. K. Ajay Kumar" userId="d86adcda527ae52b" providerId="LiveId" clId="{13C4246D-0329-4E63-8140-06BFA20CAFF4}" dt="2025-03-26T08:21:34.877" v="518" actId="478"/>
          <ac:spMkLst>
            <pc:docMk/>
            <pc:sldMk cId="0" sldId="258"/>
            <ac:spMk id="27" creationId="{5C3BA33E-48A1-5D29-CC4A-75B93D999363}"/>
          </ac:spMkLst>
        </pc:spChg>
        <pc:spChg chg="mod">
          <ac:chgData name="S. K. Ajay Kumar" userId="d86adcda527ae52b" providerId="LiveId" clId="{13C4246D-0329-4E63-8140-06BFA20CAFF4}" dt="2025-03-26T08:21:52.137" v="519" actId="1076"/>
          <ac:spMkLst>
            <pc:docMk/>
            <pc:sldMk cId="0" sldId="258"/>
            <ac:spMk id="29" creationId="{5EEA8359-059C-F015-2DF9-70D3BD795F44}"/>
          </ac:spMkLst>
        </pc:spChg>
        <pc:spChg chg="del">
          <ac:chgData name="S. K. Ajay Kumar" userId="d86adcda527ae52b" providerId="LiveId" clId="{13C4246D-0329-4E63-8140-06BFA20CAFF4}" dt="2025-03-26T08:21:32.959" v="517" actId="478"/>
          <ac:spMkLst>
            <pc:docMk/>
            <pc:sldMk cId="0" sldId="258"/>
            <ac:spMk id="32" creationId="{49C0FB1A-46A0-1A21-606E-2307A1DBCF7C}"/>
          </ac:spMkLst>
        </pc:spChg>
        <pc:spChg chg="mod">
          <ac:chgData name="S. K. Ajay Kumar" userId="d86adcda527ae52b" providerId="LiveId" clId="{13C4246D-0329-4E63-8140-06BFA20CAFF4}" dt="2025-03-26T08:21:52.137" v="519" actId="1076"/>
          <ac:spMkLst>
            <pc:docMk/>
            <pc:sldMk cId="0" sldId="258"/>
            <ac:spMk id="33" creationId="{9320F13D-6FE2-5E7B-1E72-12893D4E497A}"/>
          </ac:spMkLst>
        </pc:spChg>
        <pc:spChg chg="mod">
          <ac:chgData name="S. K. Ajay Kumar" userId="d86adcda527ae52b" providerId="LiveId" clId="{13C4246D-0329-4E63-8140-06BFA20CAFF4}" dt="2025-03-26T08:20:12.094" v="508" actId="255"/>
          <ac:spMkLst>
            <pc:docMk/>
            <pc:sldMk cId="0" sldId="258"/>
            <ac:spMk id="539" creationId="{00000000-0000-0000-0000-000000000000}"/>
          </ac:spMkLst>
        </pc:spChg>
        <pc:spChg chg="mod">
          <ac:chgData name="S. K. Ajay Kumar" userId="d86adcda527ae52b" providerId="LiveId" clId="{13C4246D-0329-4E63-8140-06BFA20CAFF4}" dt="2025-03-26T08:22:02.206" v="520" actId="14100"/>
          <ac:spMkLst>
            <pc:docMk/>
            <pc:sldMk cId="0" sldId="258"/>
            <ac:spMk id="542" creationId="{00000000-0000-0000-0000-000000000000}"/>
          </ac:spMkLst>
        </pc:spChg>
        <pc:spChg chg="mod">
          <ac:chgData name="S. K. Ajay Kumar" userId="d86adcda527ae52b" providerId="LiveId" clId="{13C4246D-0329-4E63-8140-06BFA20CAFF4}" dt="2025-03-26T08:30:43.908" v="522" actId="1076"/>
          <ac:spMkLst>
            <pc:docMk/>
            <pc:sldMk cId="0" sldId="258"/>
            <ac:spMk id="548" creationId="{00000000-0000-0000-0000-000000000000}"/>
          </ac:spMkLst>
        </pc:spChg>
        <pc:spChg chg="mod">
          <ac:chgData name="S. K. Ajay Kumar" userId="d86adcda527ae52b" providerId="LiveId" clId="{13C4246D-0329-4E63-8140-06BFA20CAFF4}" dt="2025-03-26T08:30:51.089" v="523" actId="1076"/>
          <ac:spMkLst>
            <pc:docMk/>
            <pc:sldMk cId="0" sldId="258"/>
            <ac:spMk id="551" creationId="{00000000-0000-0000-0000-000000000000}"/>
          </ac:spMkLst>
        </pc:spChg>
      </pc:sldChg>
      <pc:sldChg chg="modSp mod">
        <pc:chgData name="S. K. Ajay Kumar" userId="d86adcda527ae52b" providerId="LiveId" clId="{13C4246D-0329-4E63-8140-06BFA20CAFF4}" dt="2025-03-26T18:32:21.378" v="996" actId="1076"/>
        <pc:sldMkLst>
          <pc:docMk/>
          <pc:sldMk cId="0" sldId="262"/>
        </pc:sldMkLst>
        <pc:spChg chg="mod">
          <ac:chgData name="S. K. Ajay Kumar" userId="d86adcda527ae52b" providerId="LiveId" clId="{13C4246D-0329-4E63-8140-06BFA20CAFF4}" dt="2025-03-26T18:32:21.378" v="996" actId="1076"/>
          <ac:spMkLst>
            <pc:docMk/>
            <pc:sldMk cId="0" sldId="262"/>
            <ac:spMk id="609" creationId="{00000000-0000-0000-0000-000000000000}"/>
          </ac:spMkLst>
        </pc:spChg>
        <pc:spChg chg="mod">
          <ac:chgData name="S. K. Ajay Kumar" userId="d86adcda527ae52b" providerId="LiveId" clId="{13C4246D-0329-4E63-8140-06BFA20CAFF4}" dt="2025-03-26T18:30:48.272" v="994" actId="1076"/>
          <ac:spMkLst>
            <pc:docMk/>
            <pc:sldMk cId="0" sldId="262"/>
            <ac:spMk id="610" creationId="{00000000-0000-0000-0000-000000000000}"/>
          </ac:spMkLst>
        </pc:spChg>
      </pc:sldChg>
      <pc:sldChg chg="modSp mod">
        <pc:chgData name="S. K. Ajay Kumar" userId="d86adcda527ae52b" providerId="LiveId" clId="{13C4246D-0329-4E63-8140-06BFA20CAFF4}" dt="2025-03-26T18:24:16.350" v="745" actId="20577"/>
        <pc:sldMkLst>
          <pc:docMk/>
          <pc:sldMk cId="0" sldId="263"/>
        </pc:sldMkLst>
        <pc:spChg chg="mod">
          <ac:chgData name="S. K. Ajay Kumar" userId="d86adcda527ae52b" providerId="LiveId" clId="{13C4246D-0329-4E63-8140-06BFA20CAFF4}" dt="2025-03-26T18:24:16.350" v="745" actId="20577"/>
          <ac:spMkLst>
            <pc:docMk/>
            <pc:sldMk cId="0" sldId="263"/>
            <ac:spMk id="618" creationId="{00000000-0000-0000-0000-000000000000}"/>
          </ac:spMkLst>
        </pc:spChg>
        <pc:spChg chg="mod">
          <ac:chgData name="S. K. Ajay Kumar" userId="d86adcda527ae52b" providerId="LiveId" clId="{13C4246D-0329-4E63-8140-06BFA20CAFF4}" dt="2025-03-26T18:22:21.432" v="726" actId="20577"/>
          <ac:spMkLst>
            <pc:docMk/>
            <pc:sldMk cId="0" sldId="263"/>
            <ac:spMk id="619" creationId="{00000000-0000-0000-0000-000000000000}"/>
          </ac:spMkLst>
        </pc:spChg>
      </pc:sldChg>
      <pc:sldChg chg="del">
        <pc:chgData name="S. K. Ajay Kumar" userId="d86adcda527ae52b" providerId="LiveId" clId="{13C4246D-0329-4E63-8140-06BFA20CAFF4}" dt="2025-03-26T18:00:20.891" v="646" actId="47"/>
        <pc:sldMkLst>
          <pc:docMk/>
          <pc:sldMk cId="0" sldId="264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65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66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67"/>
        </pc:sldMkLst>
      </pc:sldChg>
      <pc:sldChg chg="addSp delSp modSp mod ord modNotes">
        <pc:chgData name="S. K. Ajay Kumar" userId="d86adcda527ae52b" providerId="LiveId" clId="{13C4246D-0329-4E63-8140-06BFA20CAFF4}" dt="2025-03-26T17:57:36.903" v="642" actId="20577"/>
        <pc:sldMkLst>
          <pc:docMk/>
          <pc:sldMk cId="0" sldId="268"/>
        </pc:sldMkLst>
        <pc:spChg chg="add del mod">
          <ac:chgData name="S. K. Ajay Kumar" userId="d86adcda527ae52b" providerId="LiveId" clId="{13C4246D-0329-4E63-8140-06BFA20CAFF4}" dt="2025-03-26T17:49:36.028" v="532" actId="478"/>
          <ac:spMkLst>
            <pc:docMk/>
            <pc:sldMk cId="0" sldId="268"/>
            <ac:spMk id="5" creationId="{1466FAC1-F071-CAEB-FFF3-47957BC84C83}"/>
          </ac:spMkLst>
        </pc:spChg>
        <pc:spChg chg="add del">
          <ac:chgData name="S. K. Ajay Kumar" userId="d86adcda527ae52b" providerId="LiveId" clId="{13C4246D-0329-4E63-8140-06BFA20CAFF4}" dt="2025-03-26T17:53:17.943" v="537" actId="22"/>
          <ac:spMkLst>
            <pc:docMk/>
            <pc:sldMk cId="0" sldId="268"/>
            <ac:spMk id="7" creationId="{5706DA83-DEAA-4332-5995-6BD940AA9F13}"/>
          </ac:spMkLst>
        </pc:spChg>
        <pc:spChg chg="add mod">
          <ac:chgData name="S. K. Ajay Kumar" userId="d86adcda527ae52b" providerId="LiveId" clId="{13C4246D-0329-4E63-8140-06BFA20CAFF4}" dt="2025-03-26T17:57:36.903" v="642" actId="20577"/>
          <ac:spMkLst>
            <pc:docMk/>
            <pc:sldMk cId="0" sldId="268"/>
            <ac:spMk id="11" creationId="{15CD901B-2D10-76A7-B79D-3DFF964D5496}"/>
          </ac:spMkLst>
        </pc:spChg>
        <pc:spChg chg="del">
          <ac:chgData name="S. K. Ajay Kumar" userId="d86adcda527ae52b" providerId="LiveId" clId="{13C4246D-0329-4E63-8140-06BFA20CAFF4}" dt="2025-03-26T17:49:23.566" v="528" actId="478"/>
          <ac:spMkLst>
            <pc:docMk/>
            <pc:sldMk cId="0" sldId="268"/>
            <ac:spMk id="694" creationId="{00000000-0000-0000-0000-000000000000}"/>
          </ac:spMkLst>
        </pc:spChg>
        <pc:spChg chg="del">
          <ac:chgData name="S. K. Ajay Kumar" userId="d86adcda527ae52b" providerId="LiveId" clId="{13C4246D-0329-4E63-8140-06BFA20CAFF4}" dt="2025-03-26T17:54:21.258" v="544" actId="478"/>
          <ac:spMkLst>
            <pc:docMk/>
            <pc:sldMk cId="0" sldId="268"/>
            <ac:spMk id="745" creationId="{00000000-0000-0000-0000-000000000000}"/>
          </ac:spMkLst>
        </pc:spChg>
        <pc:spChg chg="del">
          <ac:chgData name="S. K. Ajay Kumar" userId="d86adcda527ae52b" providerId="LiveId" clId="{13C4246D-0329-4E63-8140-06BFA20CAFF4}" dt="2025-03-26T17:54:21.258" v="544" actId="478"/>
          <ac:spMkLst>
            <pc:docMk/>
            <pc:sldMk cId="0" sldId="268"/>
            <ac:spMk id="746" creationId="{00000000-0000-0000-0000-000000000000}"/>
          </ac:spMkLst>
        </pc:spChg>
        <pc:spChg chg="del">
          <ac:chgData name="S. K. Ajay Kumar" userId="d86adcda527ae52b" providerId="LiveId" clId="{13C4246D-0329-4E63-8140-06BFA20CAFF4}" dt="2025-03-26T17:54:21.258" v="544" actId="478"/>
          <ac:spMkLst>
            <pc:docMk/>
            <pc:sldMk cId="0" sldId="268"/>
            <ac:spMk id="747" creationId="{00000000-0000-0000-0000-000000000000}"/>
          </ac:spMkLst>
        </pc:spChg>
        <pc:spChg chg="del">
          <ac:chgData name="S. K. Ajay Kumar" userId="d86adcda527ae52b" providerId="LiveId" clId="{13C4246D-0329-4E63-8140-06BFA20CAFF4}" dt="2025-03-26T17:54:21.258" v="544" actId="478"/>
          <ac:spMkLst>
            <pc:docMk/>
            <pc:sldMk cId="0" sldId="268"/>
            <ac:spMk id="749" creationId="{00000000-0000-0000-0000-000000000000}"/>
          </ac:spMkLst>
        </pc:spChg>
        <pc:spChg chg="del">
          <ac:chgData name="S. K. Ajay Kumar" userId="d86adcda527ae52b" providerId="LiveId" clId="{13C4246D-0329-4E63-8140-06BFA20CAFF4}" dt="2025-03-26T17:54:21.258" v="544" actId="478"/>
          <ac:spMkLst>
            <pc:docMk/>
            <pc:sldMk cId="0" sldId="268"/>
            <ac:spMk id="750" creationId="{00000000-0000-0000-0000-000000000000}"/>
          </ac:spMkLst>
        </pc:spChg>
        <pc:spChg chg="del">
          <ac:chgData name="S. K. Ajay Kumar" userId="d86adcda527ae52b" providerId="LiveId" clId="{13C4246D-0329-4E63-8140-06BFA20CAFF4}" dt="2025-03-26T17:54:21.258" v="544" actId="478"/>
          <ac:spMkLst>
            <pc:docMk/>
            <pc:sldMk cId="0" sldId="268"/>
            <ac:spMk id="751" creationId="{00000000-0000-0000-0000-000000000000}"/>
          </ac:spMkLst>
        </pc:spChg>
        <pc:spChg chg="del">
          <ac:chgData name="S. K. Ajay Kumar" userId="d86adcda527ae52b" providerId="LiveId" clId="{13C4246D-0329-4E63-8140-06BFA20CAFF4}" dt="2025-03-26T17:54:21.258" v="544" actId="478"/>
          <ac:spMkLst>
            <pc:docMk/>
            <pc:sldMk cId="0" sldId="268"/>
            <ac:spMk id="753" creationId="{00000000-0000-0000-0000-000000000000}"/>
          </ac:spMkLst>
        </pc:spChg>
        <pc:spChg chg="del">
          <ac:chgData name="S. K. Ajay Kumar" userId="d86adcda527ae52b" providerId="LiveId" clId="{13C4246D-0329-4E63-8140-06BFA20CAFF4}" dt="2025-03-26T17:54:21.258" v="544" actId="478"/>
          <ac:spMkLst>
            <pc:docMk/>
            <pc:sldMk cId="0" sldId="268"/>
            <ac:spMk id="755" creationId="{00000000-0000-0000-0000-000000000000}"/>
          </ac:spMkLst>
        </pc:spChg>
        <pc:spChg chg="del">
          <ac:chgData name="S. K. Ajay Kumar" userId="d86adcda527ae52b" providerId="LiveId" clId="{13C4246D-0329-4E63-8140-06BFA20CAFF4}" dt="2025-03-26T17:54:21.258" v="544" actId="478"/>
          <ac:spMkLst>
            <pc:docMk/>
            <pc:sldMk cId="0" sldId="268"/>
            <ac:spMk id="756" creationId="{00000000-0000-0000-0000-000000000000}"/>
          </ac:spMkLst>
        </pc:spChg>
        <pc:spChg chg="del">
          <ac:chgData name="S. K. Ajay Kumar" userId="d86adcda527ae52b" providerId="LiveId" clId="{13C4246D-0329-4E63-8140-06BFA20CAFF4}" dt="2025-03-26T17:54:21.258" v="544" actId="478"/>
          <ac:spMkLst>
            <pc:docMk/>
            <pc:sldMk cId="0" sldId="268"/>
            <ac:spMk id="759" creationId="{00000000-0000-0000-0000-000000000000}"/>
          </ac:spMkLst>
        </pc:spChg>
        <pc:grpChg chg="del">
          <ac:chgData name="S. K. Ajay Kumar" userId="d86adcda527ae52b" providerId="LiveId" clId="{13C4246D-0329-4E63-8140-06BFA20CAFF4}" dt="2025-03-26T17:54:09.448" v="542" actId="478"/>
          <ac:grpSpMkLst>
            <pc:docMk/>
            <pc:sldMk cId="0" sldId="268"/>
            <ac:grpSpMk id="695" creationId="{00000000-0000-0000-0000-000000000000}"/>
          </ac:grpSpMkLst>
        </pc:grpChg>
        <pc:picChg chg="add del mod">
          <ac:chgData name="S. K. Ajay Kumar" userId="d86adcda527ae52b" providerId="LiveId" clId="{13C4246D-0329-4E63-8140-06BFA20CAFF4}" dt="2025-03-26T17:53:09.867" v="535" actId="478"/>
          <ac:picMkLst>
            <pc:docMk/>
            <pc:sldMk cId="0" sldId="268"/>
            <ac:picMk id="3" creationId="{D8E9405E-6C44-5DC5-3261-A0111D07A6EA}"/>
          </ac:picMkLst>
        </pc:picChg>
        <pc:picChg chg="add del mod">
          <ac:chgData name="S. K. Ajay Kumar" userId="d86adcda527ae52b" providerId="LiveId" clId="{13C4246D-0329-4E63-8140-06BFA20CAFF4}" dt="2025-03-26T17:54:12.716" v="543" actId="21"/>
          <ac:picMkLst>
            <pc:docMk/>
            <pc:sldMk cId="0" sldId="268"/>
            <ac:picMk id="9" creationId="{4ECA7649-EA91-D392-1223-AC3FA5E83C6D}"/>
          </ac:picMkLst>
        </pc:picChg>
        <pc:picChg chg="add mod">
          <ac:chgData name="S. K. Ajay Kumar" userId="d86adcda527ae52b" providerId="LiveId" clId="{13C4246D-0329-4E63-8140-06BFA20CAFF4}" dt="2025-03-26T17:54:53.610" v="547" actId="14100"/>
          <ac:picMkLst>
            <pc:docMk/>
            <pc:sldMk cId="0" sldId="268"/>
            <ac:picMk id="10" creationId="{5739FC34-A3F0-C0BA-5F0D-5960D02C2004}"/>
          </ac:picMkLst>
        </pc:picChg>
      </pc:sldChg>
      <pc:sldChg chg="del ord">
        <pc:chgData name="S. K. Ajay Kumar" userId="d86adcda527ae52b" providerId="LiveId" clId="{13C4246D-0329-4E63-8140-06BFA20CAFF4}" dt="2025-03-26T17:59:58.287" v="645" actId="47"/>
        <pc:sldMkLst>
          <pc:docMk/>
          <pc:sldMk cId="0" sldId="269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70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71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72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73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74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75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76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77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78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79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80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81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82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83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84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85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86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87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88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89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90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91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92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93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94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95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96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97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98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299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300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301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302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303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304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305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306"/>
        </pc:sldMkLst>
      </pc:sldChg>
      <pc:sldChg chg="del">
        <pc:chgData name="S. K. Ajay Kumar" userId="d86adcda527ae52b" providerId="LiveId" clId="{13C4246D-0329-4E63-8140-06BFA20CAFF4}" dt="2025-03-26T17:59:58.287" v="645" actId="47"/>
        <pc:sldMkLst>
          <pc:docMk/>
          <pc:sldMk cId="0" sldId="307"/>
        </pc:sldMkLst>
      </pc:sldChg>
      <pc:sldChg chg="modSp add mod ord">
        <pc:chgData name="S. K. Ajay Kumar" userId="d86adcda527ae52b" providerId="LiveId" clId="{13C4246D-0329-4E63-8140-06BFA20CAFF4}" dt="2025-03-26T18:42:54.089" v="2072" actId="20577"/>
        <pc:sldMkLst>
          <pc:docMk/>
          <pc:sldMk cId="3419982995" sldId="311"/>
        </pc:sldMkLst>
        <pc:spChg chg="mod">
          <ac:chgData name="S. K. Ajay Kumar" userId="d86adcda527ae52b" providerId="LiveId" clId="{13C4246D-0329-4E63-8140-06BFA20CAFF4}" dt="2025-03-26T18:34:27.520" v="1863" actId="20577"/>
          <ac:spMkLst>
            <pc:docMk/>
            <pc:sldMk cId="3419982995" sldId="311"/>
            <ac:spMk id="609" creationId="{44F0FBFE-C507-C4F5-9598-64021B1B2A0C}"/>
          </ac:spMkLst>
        </pc:spChg>
        <pc:spChg chg="mod">
          <ac:chgData name="S. K. Ajay Kumar" userId="d86adcda527ae52b" providerId="LiveId" clId="{13C4246D-0329-4E63-8140-06BFA20CAFF4}" dt="2025-03-26T18:42:54.089" v="2072" actId="20577"/>
          <ac:spMkLst>
            <pc:docMk/>
            <pc:sldMk cId="3419982995" sldId="311"/>
            <ac:spMk id="610" creationId="{F6984C66-8372-240A-F773-28DDF6BCCB1B}"/>
          </ac:spMkLst>
        </pc:spChg>
      </pc:sldChg>
      <pc:sldMasterChg chg="delSldLayout">
        <pc:chgData name="S. K. Ajay Kumar" userId="d86adcda527ae52b" providerId="LiveId" clId="{13C4246D-0329-4E63-8140-06BFA20CAFF4}" dt="2025-03-26T18:00:20.891" v="646" actId="47"/>
        <pc:sldMasterMkLst>
          <pc:docMk/>
          <pc:sldMasterMk cId="0" sldId="2147483686"/>
        </pc:sldMasterMkLst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51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52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54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56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57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61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62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64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65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66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67"/>
          </pc:sldLayoutMkLst>
        </pc:sldLayoutChg>
        <pc:sldLayoutChg chg="del">
          <pc:chgData name="S. K. Ajay Kumar" userId="d86adcda527ae52b" providerId="LiveId" clId="{13C4246D-0329-4E63-8140-06BFA20CAFF4}" dt="2025-03-26T18:00:20.891" v="646" actId="47"/>
          <pc:sldLayoutMkLst>
            <pc:docMk/>
            <pc:sldMasterMk cId="0" sldId="2147483686"/>
            <pc:sldLayoutMk cId="0" sldId="2147483668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69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70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71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72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73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74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75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76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77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78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80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6"/>
            <pc:sldLayoutMk cId="0" sldId="2147483681"/>
          </pc:sldLayoutMkLst>
        </pc:sldLayoutChg>
      </pc:sldMasterChg>
      <pc:sldMasterChg chg="del delSldLayout">
        <pc:chgData name="S. K. Ajay Kumar" userId="d86adcda527ae52b" providerId="LiveId" clId="{13C4246D-0329-4E63-8140-06BFA20CAFF4}" dt="2025-03-26T17:59:58.287" v="645" actId="47"/>
        <pc:sldMasterMkLst>
          <pc:docMk/>
          <pc:sldMasterMk cId="0" sldId="2147483687"/>
        </pc:sldMasterMkLst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7"/>
            <pc:sldLayoutMk cId="0" sldId="2147483684"/>
          </pc:sldLayoutMkLst>
        </pc:sldLayoutChg>
        <pc:sldLayoutChg chg="del">
          <pc:chgData name="S. K. Ajay Kumar" userId="d86adcda527ae52b" providerId="LiveId" clId="{13C4246D-0329-4E63-8140-06BFA20CAFF4}" dt="2025-03-26T17:59:58.287" v="645" actId="47"/>
          <pc:sldLayoutMkLst>
            <pc:docMk/>
            <pc:sldMasterMk cId="0" sldId="2147483687"/>
            <pc:sldLayoutMk cId="0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61172f9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61172f9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>
          <a:extLst>
            <a:ext uri="{FF2B5EF4-FFF2-40B4-BE49-F238E27FC236}">
              <a16:creationId xmlns:a16="http://schemas.microsoft.com/office/drawing/2014/main" id="{D3CE1C0E-AE91-8755-50EC-C0851CAB2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149aee86d2_0_101:notes">
            <a:extLst>
              <a:ext uri="{FF2B5EF4-FFF2-40B4-BE49-F238E27FC236}">
                <a16:creationId xmlns:a16="http://schemas.microsoft.com/office/drawing/2014/main" id="{297A9253-C105-624C-4243-0B3549365A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149aee86d2_0_101:notes">
            <a:extLst>
              <a:ext uri="{FF2B5EF4-FFF2-40B4-BE49-F238E27FC236}">
                <a16:creationId xmlns:a16="http://schemas.microsoft.com/office/drawing/2014/main" id="{01A25A81-BC10-990F-1A12-E7A31EDAE1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95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48d96306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148d96306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148d96306f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148d96306f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13f03a037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13f03a037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48d96306f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48d96306f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48d96306f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48d96306f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49aee86d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149aee86d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149aee86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149aee86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149aee86d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149aee86d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69132" y="117403"/>
            <a:ext cx="461272" cy="524856"/>
            <a:chOff x="1369132" y="535003"/>
            <a:chExt cx="461272" cy="524856"/>
          </a:xfrm>
        </p:grpSpPr>
        <p:sp>
          <p:nvSpPr>
            <p:cNvPr id="10" name="Google Shape;10;p2"/>
            <p:cNvSpPr/>
            <p:nvPr/>
          </p:nvSpPr>
          <p:spPr>
            <a:xfrm>
              <a:off x="1369132" y="535003"/>
              <a:ext cx="172011" cy="172059"/>
            </a:xfrm>
            <a:custGeom>
              <a:avLst/>
              <a:gdLst/>
              <a:ahLst/>
              <a:cxnLst/>
              <a:rect l="l" t="t" r="r" b="b"/>
              <a:pathLst>
                <a:path w="3608" h="3609" extrusionOk="0">
                  <a:moveTo>
                    <a:pt x="1810" y="1"/>
                  </a:moveTo>
                  <a:lnTo>
                    <a:pt x="0" y="1811"/>
                  </a:lnTo>
                  <a:lnTo>
                    <a:pt x="1810" y="3609"/>
                  </a:lnTo>
                  <a:lnTo>
                    <a:pt x="3608" y="1811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729286" y="621015"/>
              <a:ext cx="101119" cy="101071"/>
            </a:xfrm>
            <a:custGeom>
              <a:avLst/>
              <a:gdLst/>
              <a:ahLst/>
              <a:cxnLst/>
              <a:rect l="l" t="t" r="r" b="b"/>
              <a:pathLst>
                <a:path w="2121" h="2120" extrusionOk="0">
                  <a:moveTo>
                    <a:pt x="1060" y="0"/>
                  </a:moveTo>
                  <a:cubicBezTo>
                    <a:pt x="477" y="0"/>
                    <a:pt x="1" y="476"/>
                    <a:pt x="1" y="1060"/>
                  </a:cubicBezTo>
                  <a:cubicBezTo>
                    <a:pt x="1" y="1643"/>
                    <a:pt x="477" y="2119"/>
                    <a:pt x="1060" y="2119"/>
                  </a:cubicBezTo>
                  <a:cubicBezTo>
                    <a:pt x="1644" y="2119"/>
                    <a:pt x="2120" y="1643"/>
                    <a:pt x="2120" y="1060"/>
                  </a:cubicBezTo>
                  <a:cubicBezTo>
                    <a:pt x="2120" y="476"/>
                    <a:pt x="1644" y="0"/>
                    <a:pt x="1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430882" y="722081"/>
              <a:ext cx="337777" cy="337777"/>
            </a:xfrm>
            <a:custGeom>
              <a:avLst/>
              <a:gdLst/>
              <a:ahLst/>
              <a:cxnLst/>
              <a:rect l="l" t="t" r="r" b="b"/>
              <a:pathLst>
                <a:path w="7085" h="7085" extrusionOk="0">
                  <a:moveTo>
                    <a:pt x="3549" y="1"/>
                  </a:moveTo>
                  <a:cubicBezTo>
                    <a:pt x="1584" y="1"/>
                    <a:pt x="1" y="1584"/>
                    <a:pt x="1" y="3537"/>
                  </a:cubicBezTo>
                  <a:cubicBezTo>
                    <a:pt x="1" y="5489"/>
                    <a:pt x="1584" y="7085"/>
                    <a:pt x="3549" y="7085"/>
                  </a:cubicBezTo>
                  <a:cubicBezTo>
                    <a:pt x="5501" y="7085"/>
                    <a:pt x="7085" y="5489"/>
                    <a:pt x="7085" y="3537"/>
                  </a:cubicBezTo>
                  <a:cubicBezTo>
                    <a:pt x="7085" y="1584"/>
                    <a:pt x="5501" y="1"/>
                    <a:pt x="3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" name="Google Shape;13;p2"/>
          <p:cNvSpPr/>
          <p:nvPr/>
        </p:nvSpPr>
        <p:spPr>
          <a:xfrm>
            <a:off x="2932212" y="366042"/>
            <a:ext cx="172059" cy="172059"/>
          </a:xfrm>
          <a:custGeom>
            <a:avLst/>
            <a:gdLst/>
            <a:ahLst/>
            <a:cxnLst/>
            <a:rect l="l" t="t" r="r" b="b"/>
            <a:pathLst>
              <a:path w="3609" h="3609" extrusionOk="0">
                <a:moveTo>
                  <a:pt x="1798" y="1"/>
                </a:moveTo>
                <a:lnTo>
                  <a:pt x="1" y="1799"/>
                </a:lnTo>
                <a:lnTo>
                  <a:pt x="1798" y="3608"/>
                </a:lnTo>
                <a:lnTo>
                  <a:pt x="3608" y="1799"/>
                </a:lnTo>
                <a:lnTo>
                  <a:pt x="17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0" y="3083701"/>
            <a:ext cx="1030262" cy="2066235"/>
            <a:chOff x="-1330848" y="2734149"/>
            <a:chExt cx="733387" cy="1470839"/>
          </a:xfrm>
        </p:grpSpPr>
        <p:sp>
          <p:nvSpPr>
            <p:cNvPr id="15" name="Google Shape;15;p2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0" y="1019874"/>
            <a:ext cx="1030262" cy="1029101"/>
            <a:chOff x="-1327541" y="1269923"/>
            <a:chExt cx="733387" cy="732561"/>
          </a:xfrm>
        </p:grpSpPr>
        <p:sp>
          <p:nvSpPr>
            <p:cNvPr id="18" name="Google Shape;18;p2"/>
            <p:cNvSpPr/>
            <p:nvPr/>
          </p:nvSpPr>
          <p:spPr>
            <a:xfrm>
              <a:off x="-1327541" y="1269923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3" y="1"/>
                    <a:pt x="0" y="1394"/>
                    <a:pt x="0" y="3120"/>
                  </a:cubicBezTo>
                  <a:lnTo>
                    <a:pt x="0" y="7525"/>
                  </a:lnTo>
                  <a:cubicBezTo>
                    <a:pt x="0" y="9252"/>
                    <a:pt x="1393" y="10633"/>
                    <a:pt x="3120" y="10633"/>
                  </a:cubicBezTo>
                  <a:lnTo>
                    <a:pt x="7525" y="10633"/>
                  </a:lnTo>
                  <a:cubicBezTo>
                    <a:pt x="9251" y="10633"/>
                    <a:pt x="10644" y="9252"/>
                    <a:pt x="10644" y="7525"/>
                  </a:cubicBezTo>
                  <a:lnTo>
                    <a:pt x="10644" y="3120"/>
                  </a:lnTo>
                  <a:cubicBezTo>
                    <a:pt x="10644" y="1394"/>
                    <a:pt x="9251" y="1"/>
                    <a:pt x="7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327541" y="1270750"/>
              <a:ext cx="502038" cy="429285"/>
            </a:xfrm>
            <a:custGeom>
              <a:avLst/>
              <a:gdLst/>
              <a:ahLst/>
              <a:cxnLst/>
              <a:rect l="l" t="t" r="r" b="b"/>
              <a:pathLst>
                <a:path w="7287" h="6231" extrusionOk="0">
                  <a:moveTo>
                    <a:pt x="3120" y="1"/>
                  </a:moveTo>
                  <a:cubicBezTo>
                    <a:pt x="1405" y="1"/>
                    <a:pt x="0" y="1394"/>
                    <a:pt x="0" y="3108"/>
                  </a:cubicBezTo>
                  <a:cubicBezTo>
                    <a:pt x="0" y="4985"/>
                    <a:pt x="1538" y="6230"/>
                    <a:pt x="3140" y="6230"/>
                  </a:cubicBezTo>
                  <a:cubicBezTo>
                    <a:pt x="3906" y="6230"/>
                    <a:pt x="4687" y="5946"/>
                    <a:pt x="5322" y="5311"/>
                  </a:cubicBezTo>
                  <a:cubicBezTo>
                    <a:pt x="7287" y="3346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0" y="2051201"/>
            <a:ext cx="1029101" cy="1030262"/>
            <a:chOff x="-1330021" y="2004068"/>
            <a:chExt cx="732561" cy="733387"/>
          </a:xfrm>
        </p:grpSpPr>
        <p:sp>
          <p:nvSpPr>
            <p:cNvPr id="21" name="Google Shape;21;p2"/>
            <p:cNvSpPr/>
            <p:nvPr/>
          </p:nvSpPr>
          <p:spPr>
            <a:xfrm>
              <a:off x="-1330021" y="2004068"/>
              <a:ext cx="732561" cy="733387"/>
            </a:xfrm>
            <a:custGeom>
              <a:avLst/>
              <a:gdLst/>
              <a:ahLst/>
              <a:cxnLst/>
              <a:rect l="l" t="t" r="r" b="b"/>
              <a:pathLst>
                <a:path w="10633" h="10645" extrusionOk="0">
                  <a:moveTo>
                    <a:pt x="0" y="1"/>
                  </a:moveTo>
                  <a:lnTo>
                    <a:pt x="0" y="10645"/>
                  </a:lnTo>
                  <a:lnTo>
                    <a:pt x="10633" y="10645"/>
                  </a:lnTo>
                  <a:lnTo>
                    <a:pt x="106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75870" y="2036104"/>
              <a:ext cx="630045" cy="662839"/>
            </a:xfrm>
            <a:custGeom>
              <a:avLst/>
              <a:gdLst/>
              <a:ahLst/>
              <a:cxnLst/>
              <a:rect l="l" t="t" r="r" b="b"/>
              <a:pathLst>
                <a:path w="9145" h="9621" extrusionOk="0">
                  <a:moveTo>
                    <a:pt x="1739" y="917"/>
                  </a:moveTo>
                  <a:lnTo>
                    <a:pt x="1739" y="917"/>
                  </a:lnTo>
                  <a:lnTo>
                    <a:pt x="1739" y="917"/>
                  </a:lnTo>
                  <a:close/>
                  <a:moveTo>
                    <a:pt x="4572" y="0"/>
                  </a:moveTo>
                  <a:lnTo>
                    <a:pt x="4298" y="3989"/>
                  </a:lnTo>
                  <a:lnTo>
                    <a:pt x="1739" y="917"/>
                  </a:lnTo>
                  <a:lnTo>
                    <a:pt x="3870" y="4298"/>
                  </a:lnTo>
                  <a:lnTo>
                    <a:pt x="0" y="3322"/>
                  </a:lnTo>
                  <a:lnTo>
                    <a:pt x="3703" y="4810"/>
                  </a:lnTo>
                  <a:lnTo>
                    <a:pt x="0" y="6298"/>
                  </a:lnTo>
                  <a:lnTo>
                    <a:pt x="0" y="6298"/>
                  </a:lnTo>
                  <a:lnTo>
                    <a:pt x="3870" y="5322"/>
                  </a:lnTo>
                  <a:lnTo>
                    <a:pt x="3870" y="5322"/>
                  </a:lnTo>
                  <a:lnTo>
                    <a:pt x="1739" y="8704"/>
                  </a:lnTo>
                  <a:lnTo>
                    <a:pt x="1739" y="8704"/>
                  </a:lnTo>
                  <a:lnTo>
                    <a:pt x="4298" y="5632"/>
                  </a:lnTo>
                  <a:lnTo>
                    <a:pt x="4572" y="9620"/>
                  </a:lnTo>
                  <a:lnTo>
                    <a:pt x="4834" y="5632"/>
                  </a:lnTo>
                  <a:lnTo>
                    <a:pt x="7394" y="8704"/>
                  </a:lnTo>
                  <a:lnTo>
                    <a:pt x="5275" y="5322"/>
                  </a:lnTo>
                  <a:lnTo>
                    <a:pt x="5275" y="5322"/>
                  </a:lnTo>
                  <a:lnTo>
                    <a:pt x="9144" y="6298"/>
                  </a:lnTo>
                  <a:lnTo>
                    <a:pt x="5430" y="4810"/>
                  </a:lnTo>
                  <a:lnTo>
                    <a:pt x="9144" y="3322"/>
                  </a:lnTo>
                  <a:lnTo>
                    <a:pt x="5275" y="4298"/>
                  </a:lnTo>
                  <a:lnTo>
                    <a:pt x="7394" y="917"/>
                  </a:lnTo>
                  <a:lnTo>
                    <a:pt x="4834" y="3989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" name="Google Shape;23;p2"/>
          <p:cNvSpPr/>
          <p:nvPr/>
        </p:nvSpPr>
        <p:spPr>
          <a:xfrm rot="-5400000">
            <a:off x="7092416" y="4116133"/>
            <a:ext cx="1025755" cy="1025755"/>
          </a:xfrm>
          <a:custGeom>
            <a:avLst/>
            <a:gdLst/>
            <a:ahLst/>
            <a:cxnLst/>
            <a:rect l="l" t="t" r="r" b="b"/>
            <a:pathLst>
              <a:path w="10562" h="10562" extrusionOk="0">
                <a:moveTo>
                  <a:pt x="5287" y="1"/>
                </a:moveTo>
                <a:cubicBezTo>
                  <a:pt x="2370" y="1"/>
                  <a:pt x="1" y="2358"/>
                  <a:pt x="1" y="5275"/>
                </a:cubicBezTo>
                <a:cubicBezTo>
                  <a:pt x="1" y="8192"/>
                  <a:pt x="2370" y="10562"/>
                  <a:pt x="5287" y="10562"/>
                </a:cubicBezTo>
                <a:cubicBezTo>
                  <a:pt x="8204" y="10562"/>
                  <a:pt x="10561" y="8192"/>
                  <a:pt x="10561" y="5275"/>
                </a:cubicBezTo>
                <a:cubicBezTo>
                  <a:pt x="10561" y="2358"/>
                  <a:pt x="8204" y="1"/>
                  <a:pt x="52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" name="Google Shape;24;p2"/>
          <p:cNvGrpSpPr/>
          <p:nvPr/>
        </p:nvGrpSpPr>
        <p:grpSpPr>
          <a:xfrm rot="-5400000">
            <a:off x="6063445" y="4116097"/>
            <a:ext cx="1025722" cy="1025795"/>
            <a:chOff x="5240426" y="2015574"/>
            <a:chExt cx="727669" cy="727669"/>
          </a:xfrm>
        </p:grpSpPr>
        <p:sp>
          <p:nvSpPr>
            <p:cNvPr id="25" name="Google Shape;25;p2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27;p2"/>
          <p:cNvGrpSpPr/>
          <p:nvPr/>
        </p:nvGrpSpPr>
        <p:grpSpPr>
          <a:xfrm rot="-5400000">
            <a:off x="5037747" y="4122873"/>
            <a:ext cx="1025722" cy="1025795"/>
            <a:chOff x="5240426" y="1287974"/>
            <a:chExt cx="727669" cy="727669"/>
          </a:xfrm>
        </p:grpSpPr>
        <p:sp>
          <p:nvSpPr>
            <p:cNvPr id="28" name="Google Shape;28;p2"/>
            <p:cNvSpPr/>
            <p:nvPr/>
          </p:nvSpPr>
          <p:spPr>
            <a:xfrm>
              <a:off x="5240426" y="12879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1"/>
                  </a:lnTo>
                  <a:lnTo>
                    <a:pt x="10561" y="10561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296191" y="1384564"/>
              <a:ext cx="605449" cy="551711"/>
            </a:xfrm>
            <a:custGeom>
              <a:avLst/>
              <a:gdLst/>
              <a:ahLst/>
              <a:cxnLst/>
              <a:rect l="l" t="t" r="r" b="b"/>
              <a:pathLst>
                <a:path w="8788" h="8008" extrusionOk="0">
                  <a:moveTo>
                    <a:pt x="4390" y="1"/>
                  </a:moveTo>
                  <a:cubicBezTo>
                    <a:pt x="3364" y="1"/>
                    <a:pt x="2340" y="391"/>
                    <a:pt x="1560" y="1170"/>
                  </a:cubicBezTo>
                  <a:cubicBezTo>
                    <a:pt x="1" y="2742"/>
                    <a:pt x="1" y="5266"/>
                    <a:pt x="1560" y="6838"/>
                  </a:cubicBezTo>
                  <a:cubicBezTo>
                    <a:pt x="2340" y="7618"/>
                    <a:pt x="3364" y="8008"/>
                    <a:pt x="4390" y="8008"/>
                  </a:cubicBezTo>
                  <a:cubicBezTo>
                    <a:pt x="5415" y="8008"/>
                    <a:pt x="6442" y="7618"/>
                    <a:pt x="7228" y="6838"/>
                  </a:cubicBezTo>
                  <a:cubicBezTo>
                    <a:pt x="8787" y="5266"/>
                    <a:pt x="8787" y="2742"/>
                    <a:pt x="7228" y="1170"/>
                  </a:cubicBezTo>
                  <a:cubicBezTo>
                    <a:pt x="6442" y="391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-5400000">
            <a:off x="8118240" y="4122873"/>
            <a:ext cx="1025722" cy="1025795"/>
            <a:chOff x="5240426" y="3473185"/>
            <a:chExt cx="727669" cy="727669"/>
          </a:xfrm>
        </p:grpSpPr>
        <p:sp>
          <p:nvSpPr>
            <p:cNvPr id="31" name="Google Shape;31;p2"/>
            <p:cNvSpPr/>
            <p:nvPr/>
          </p:nvSpPr>
          <p:spPr>
            <a:xfrm>
              <a:off x="5240426" y="3473185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2"/>
                  </a:lnTo>
                  <a:lnTo>
                    <a:pt x="10561" y="10562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01122" y="3568329"/>
              <a:ext cx="605449" cy="552125"/>
            </a:xfrm>
            <a:custGeom>
              <a:avLst/>
              <a:gdLst/>
              <a:ahLst/>
              <a:cxnLst/>
              <a:rect l="l" t="t" r="r" b="b"/>
              <a:pathLst>
                <a:path w="8788" h="8014" extrusionOk="0">
                  <a:moveTo>
                    <a:pt x="4390" y="1"/>
                  </a:moveTo>
                  <a:cubicBezTo>
                    <a:pt x="3364" y="1"/>
                    <a:pt x="2340" y="394"/>
                    <a:pt x="1560" y="1180"/>
                  </a:cubicBezTo>
                  <a:cubicBezTo>
                    <a:pt x="1" y="2739"/>
                    <a:pt x="1" y="5275"/>
                    <a:pt x="1560" y="6835"/>
                  </a:cubicBezTo>
                  <a:cubicBezTo>
                    <a:pt x="2340" y="7621"/>
                    <a:pt x="3364" y="8014"/>
                    <a:pt x="4390" y="8014"/>
                  </a:cubicBezTo>
                  <a:cubicBezTo>
                    <a:pt x="5415" y="8014"/>
                    <a:pt x="6442" y="7621"/>
                    <a:pt x="7228" y="6835"/>
                  </a:cubicBezTo>
                  <a:cubicBezTo>
                    <a:pt x="8787" y="5275"/>
                    <a:pt x="8787" y="2739"/>
                    <a:pt x="7228" y="1180"/>
                  </a:cubicBezTo>
                  <a:cubicBezTo>
                    <a:pt x="6442" y="394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-5400000">
            <a:off x="4007507" y="4116096"/>
            <a:ext cx="1033783" cy="1033856"/>
            <a:chOff x="6073022" y="2736629"/>
            <a:chExt cx="733387" cy="733387"/>
          </a:xfrm>
        </p:grpSpPr>
        <p:sp>
          <p:nvSpPr>
            <p:cNvPr id="34" name="Google Shape;34;p2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0" y="1338"/>
            <a:ext cx="1022229" cy="1022229"/>
            <a:chOff x="5240426" y="1287974"/>
            <a:chExt cx="727669" cy="727669"/>
          </a:xfrm>
        </p:grpSpPr>
        <p:sp>
          <p:nvSpPr>
            <p:cNvPr id="37" name="Google Shape;37;p2"/>
            <p:cNvSpPr/>
            <p:nvPr/>
          </p:nvSpPr>
          <p:spPr>
            <a:xfrm>
              <a:off x="5240426" y="12879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1"/>
                  </a:lnTo>
                  <a:lnTo>
                    <a:pt x="10561" y="10561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301122" y="1384564"/>
              <a:ext cx="605449" cy="551711"/>
            </a:xfrm>
            <a:custGeom>
              <a:avLst/>
              <a:gdLst/>
              <a:ahLst/>
              <a:cxnLst/>
              <a:rect l="l" t="t" r="r" b="b"/>
              <a:pathLst>
                <a:path w="8788" h="8008" extrusionOk="0">
                  <a:moveTo>
                    <a:pt x="4390" y="1"/>
                  </a:moveTo>
                  <a:cubicBezTo>
                    <a:pt x="3364" y="1"/>
                    <a:pt x="2340" y="391"/>
                    <a:pt x="1560" y="1170"/>
                  </a:cubicBezTo>
                  <a:cubicBezTo>
                    <a:pt x="1" y="2742"/>
                    <a:pt x="1" y="5266"/>
                    <a:pt x="1560" y="6838"/>
                  </a:cubicBezTo>
                  <a:cubicBezTo>
                    <a:pt x="2340" y="7618"/>
                    <a:pt x="3364" y="8008"/>
                    <a:pt x="4390" y="8008"/>
                  </a:cubicBezTo>
                  <a:cubicBezTo>
                    <a:pt x="5415" y="8008"/>
                    <a:pt x="6442" y="7618"/>
                    <a:pt x="7228" y="6838"/>
                  </a:cubicBezTo>
                  <a:cubicBezTo>
                    <a:pt x="8787" y="5266"/>
                    <a:pt x="8787" y="2742"/>
                    <a:pt x="7228" y="1170"/>
                  </a:cubicBezTo>
                  <a:cubicBezTo>
                    <a:pt x="6442" y="391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023497" y="887225"/>
            <a:ext cx="4483800" cy="17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1400147" y="3453625"/>
            <a:ext cx="3730500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9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"/>
          <p:cNvSpPr txBox="1">
            <a:spLocks noGrp="1"/>
          </p:cNvSpPr>
          <p:nvPr>
            <p:ph type="title"/>
          </p:nvPr>
        </p:nvSpPr>
        <p:spPr>
          <a:xfrm>
            <a:off x="717750" y="535000"/>
            <a:ext cx="7708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/>
          <p:nvPr/>
        </p:nvSpPr>
        <p:spPr>
          <a:xfrm rot="5400000">
            <a:off x="2146650" y="-1893300"/>
            <a:ext cx="4593000" cy="893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4" name="Google Shape;494;p36"/>
          <p:cNvSpPr/>
          <p:nvPr/>
        </p:nvSpPr>
        <p:spPr>
          <a:xfrm rot="-5400000">
            <a:off x="7632761" y="3748253"/>
            <a:ext cx="1022250" cy="1022190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bg>
      <p:bgPr>
        <a:solidFill>
          <a:schemeClr val="lt2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"/>
          <p:cNvSpPr/>
          <p:nvPr/>
        </p:nvSpPr>
        <p:spPr>
          <a:xfrm>
            <a:off x="621450" y="435150"/>
            <a:ext cx="7901100" cy="4273200"/>
          </a:xfrm>
          <a:prstGeom prst="roundRect">
            <a:avLst>
              <a:gd name="adj" fmla="val 984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7" name="Google Shape;497;p37"/>
          <p:cNvSpPr/>
          <p:nvPr/>
        </p:nvSpPr>
        <p:spPr>
          <a:xfrm rot="-5400000">
            <a:off x="5064182" y="20246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8" name="Google Shape;498;p37"/>
          <p:cNvGrpSpPr/>
          <p:nvPr/>
        </p:nvGrpSpPr>
        <p:grpSpPr>
          <a:xfrm rot="-5400000">
            <a:off x="7595759" y="-501333"/>
            <a:ext cx="1030262" cy="2066235"/>
            <a:chOff x="-1330848" y="2734149"/>
            <a:chExt cx="733387" cy="1470839"/>
          </a:xfrm>
        </p:grpSpPr>
        <p:sp>
          <p:nvSpPr>
            <p:cNvPr id="499" name="Google Shape;499;p37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6047519" y="24229"/>
            <a:ext cx="1030262" cy="1029101"/>
            <a:chOff x="-1327541" y="1269923"/>
            <a:chExt cx="733387" cy="732561"/>
          </a:xfrm>
        </p:grpSpPr>
        <p:sp>
          <p:nvSpPr>
            <p:cNvPr id="502" name="Google Shape;502;p37"/>
            <p:cNvSpPr/>
            <p:nvPr/>
          </p:nvSpPr>
          <p:spPr>
            <a:xfrm>
              <a:off x="-1327541" y="1269923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3" y="1"/>
                    <a:pt x="0" y="1394"/>
                    <a:pt x="0" y="3120"/>
                  </a:cubicBezTo>
                  <a:lnTo>
                    <a:pt x="0" y="7525"/>
                  </a:lnTo>
                  <a:cubicBezTo>
                    <a:pt x="0" y="9252"/>
                    <a:pt x="1393" y="10633"/>
                    <a:pt x="3120" y="10633"/>
                  </a:cubicBezTo>
                  <a:lnTo>
                    <a:pt x="7525" y="10633"/>
                  </a:lnTo>
                  <a:cubicBezTo>
                    <a:pt x="9251" y="10633"/>
                    <a:pt x="10644" y="9252"/>
                    <a:pt x="10644" y="7525"/>
                  </a:cubicBezTo>
                  <a:lnTo>
                    <a:pt x="10644" y="3120"/>
                  </a:lnTo>
                  <a:cubicBezTo>
                    <a:pt x="10644" y="1394"/>
                    <a:pt x="9251" y="1"/>
                    <a:pt x="7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-1327541" y="1270750"/>
              <a:ext cx="502038" cy="429285"/>
            </a:xfrm>
            <a:custGeom>
              <a:avLst/>
              <a:gdLst/>
              <a:ahLst/>
              <a:cxnLst/>
              <a:rect l="l" t="t" r="r" b="b"/>
              <a:pathLst>
                <a:path w="7287" h="6231" extrusionOk="0">
                  <a:moveTo>
                    <a:pt x="3120" y="1"/>
                  </a:moveTo>
                  <a:cubicBezTo>
                    <a:pt x="1405" y="1"/>
                    <a:pt x="0" y="1394"/>
                    <a:pt x="0" y="3108"/>
                  </a:cubicBezTo>
                  <a:cubicBezTo>
                    <a:pt x="0" y="4985"/>
                    <a:pt x="1538" y="6230"/>
                    <a:pt x="3140" y="6230"/>
                  </a:cubicBezTo>
                  <a:cubicBezTo>
                    <a:pt x="3906" y="6230"/>
                    <a:pt x="4687" y="5946"/>
                    <a:pt x="5322" y="5311"/>
                  </a:cubicBezTo>
                  <a:cubicBezTo>
                    <a:pt x="7287" y="3346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3698883" y="1332100"/>
            <a:ext cx="3540900" cy="15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2266835" y="1773668"/>
            <a:ext cx="1121100" cy="7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3698866" y="3184450"/>
            <a:ext cx="30306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3"/>
          <p:cNvGrpSpPr/>
          <p:nvPr/>
        </p:nvGrpSpPr>
        <p:grpSpPr>
          <a:xfrm rot="5400000">
            <a:off x="524350" y="3591101"/>
            <a:ext cx="1030262" cy="2066235"/>
            <a:chOff x="-1330848" y="2734149"/>
            <a:chExt cx="733387" cy="1470839"/>
          </a:xfrm>
        </p:grpSpPr>
        <p:sp>
          <p:nvSpPr>
            <p:cNvPr id="46" name="Google Shape;46;p3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" name="Google Shape;48;p3"/>
          <p:cNvSpPr/>
          <p:nvPr/>
        </p:nvSpPr>
        <p:spPr>
          <a:xfrm>
            <a:off x="8114195" y="2048969"/>
            <a:ext cx="1025755" cy="1025755"/>
          </a:xfrm>
          <a:custGeom>
            <a:avLst/>
            <a:gdLst/>
            <a:ahLst/>
            <a:cxnLst/>
            <a:rect l="l" t="t" r="r" b="b"/>
            <a:pathLst>
              <a:path w="10562" h="10562" extrusionOk="0">
                <a:moveTo>
                  <a:pt x="5287" y="1"/>
                </a:moveTo>
                <a:cubicBezTo>
                  <a:pt x="2370" y="1"/>
                  <a:pt x="1" y="2358"/>
                  <a:pt x="1" y="5275"/>
                </a:cubicBezTo>
                <a:cubicBezTo>
                  <a:pt x="1" y="8192"/>
                  <a:pt x="2370" y="10562"/>
                  <a:pt x="5287" y="10562"/>
                </a:cubicBezTo>
                <a:cubicBezTo>
                  <a:pt x="8204" y="10562"/>
                  <a:pt x="10561" y="8192"/>
                  <a:pt x="10561" y="5275"/>
                </a:cubicBezTo>
                <a:cubicBezTo>
                  <a:pt x="10561" y="2358"/>
                  <a:pt x="8204" y="1"/>
                  <a:pt x="52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" name="Google Shape;49;p3"/>
          <p:cNvGrpSpPr/>
          <p:nvPr/>
        </p:nvGrpSpPr>
        <p:grpSpPr>
          <a:xfrm rot="5400000">
            <a:off x="2072603" y="4112449"/>
            <a:ext cx="1025722" cy="1025795"/>
            <a:chOff x="5240426" y="2015574"/>
            <a:chExt cx="727669" cy="727669"/>
          </a:xfrm>
        </p:grpSpPr>
        <p:sp>
          <p:nvSpPr>
            <p:cNvPr id="50" name="Google Shape;50;p3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52;p3"/>
          <p:cNvGrpSpPr/>
          <p:nvPr/>
        </p:nvGrpSpPr>
        <p:grpSpPr>
          <a:xfrm>
            <a:off x="8114216" y="1021526"/>
            <a:ext cx="1025722" cy="1025795"/>
            <a:chOff x="5240426" y="1287974"/>
            <a:chExt cx="727669" cy="727669"/>
          </a:xfrm>
        </p:grpSpPr>
        <p:sp>
          <p:nvSpPr>
            <p:cNvPr id="53" name="Google Shape;53;p3"/>
            <p:cNvSpPr/>
            <p:nvPr/>
          </p:nvSpPr>
          <p:spPr>
            <a:xfrm>
              <a:off x="5240426" y="12879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1"/>
                  </a:lnTo>
                  <a:lnTo>
                    <a:pt x="10561" y="10561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301122" y="1384564"/>
              <a:ext cx="605449" cy="551711"/>
            </a:xfrm>
            <a:custGeom>
              <a:avLst/>
              <a:gdLst/>
              <a:ahLst/>
              <a:cxnLst/>
              <a:rect l="l" t="t" r="r" b="b"/>
              <a:pathLst>
                <a:path w="8788" h="8008" extrusionOk="0">
                  <a:moveTo>
                    <a:pt x="4390" y="1"/>
                  </a:moveTo>
                  <a:cubicBezTo>
                    <a:pt x="3364" y="1"/>
                    <a:pt x="2340" y="391"/>
                    <a:pt x="1560" y="1170"/>
                  </a:cubicBezTo>
                  <a:cubicBezTo>
                    <a:pt x="1" y="2742"/>
                    <a:pt x="1" y="5266"/>
                    <a:pt x="1560" y="6838"/>
                  </a:cubicBezTo>
                  <a:cubicBezTo>
                    <a:pt x="2340" y="7618"/>
                    <a:pt x="3364" y="8008"/>
                    <a:pt x="4390" y="8008"/>
                  </a:cubicBezTo>
                  <a:cubicBezTo>
                    <a:pt x="5415" y="8008"/>
                    <a:pt x="6442" y="7618"/>
                    <a:pt x="7228" y="6838"/>
                  </a:cubicBezTo>
                  <a:cubicBezTo>
                    <a:pt x="8787" y="5266"/>
                    <a:pt x="8787" y="2742"/>
                    <a:pt x="7228" y="1170"/>
                  </a:cubicBezTo>
                  <a:cubicBezTo>
                    <a:pt x="6442" y="391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5400000">
            <a:off x="8110193" y="-13940"/>
            <a:ext cx="1033783" cy="1033856"/>
            <a:chOff x="6073022" y="2736629"/>
            <a:chExt cx="733387" cy="733387"/>
          </a:xfrm>
        </p:grpSpPr>
        <p:sp>
          <p:nvSpPr>
            <p:cNvPr id="56" name="Google Shape;56;p3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8" name="Google Shape;58;p3"/>
          <p:cNvSpPr/>
          <p:nvPr/>
        </p:nvSpPr>
        <p:spPr>
          <a:xfrm>
            <a:off x="3098350" y="4088725"/>
            <a:ext cx="1022250" cy="1022190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717750" y="535000"/>
            <a:ext cx="7708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>
            <a:off x="715100" y="1098350"/>
            <a:ext cx="7343100" cy="3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>
            <a:off x="8120090" y="2059806"/>
            <a:ext cx="1023903" cy="1023903"/>
            <a:chOff x="5240426" y="2015574"/>
            <a:chExt cx="727669" cy="727669"/>
          </a:xfrm>
        </p:grpSpPr>
        <p:sp>
          <p:nvSpPr>
            <p:cNvPr id="63" name="Google Shape;63;p4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" name="Google Shape;65;p4"/>
          <p:cNvGrpSpPr/>
          <p:nvPr/>
        </p:nvGrpSpPr>
        <p:grpSpPr>
          <a:xfrm>
            <a:off x="8120098" y="3093621"/>
            <a:ext cx="1023903" cy="2049890"/>
            <a:chOff x="-490880" y="2020465"/>
            <a:chExt cx="727669" cy="1456923"/>
          </a:xfrm>
        </p:grpSpPr>
        <p:sp>
          <p:nvSpPr>
            <p:cNvPr id="66" name="Google Shape;66;p4"/>
            <p:cNvSpPr/>
            <p:nvPr/>
          </p:nvSpPr>
          <p:spPr>
            <a:xfrm>
              <a:off x="-490880" y="2020465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97" y="1"/>
                  </a:moveTo>
                  <a:cubicBezTo>
                    <a:pt x="5290" y="1"/>
                    <a:pt x="5282" y="1"/>
                    <a:pt x="5275" y="1"/>
                  </a:cubicBezTo>
                  <a:cubicBezTo>
                    <a:pt x="2358" y="1"/>
                    <a:pt x="1" y="2358"/>
                    <a:pt x="1" y="5275"/>
                  </a:cubicBezTo>
                  <a:lnTo>
                    <a:pt x="1" y="10562"/>
                  </a:lnTo>
                  <a:lnTo>
                    <a:pt x="10561" y="10562"/>
                  </a:lnTo>
                  <a:lnTo>
                    <a:pt x="10561" y="5275"/>
                  </a:lnTo>
                  <a:cubicBezTo>
                    <a:pt x="10561" y="2366"/>
                    <a:pt x="8204" y="1"/>
                    <a:pt x="5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-490880" y="2749719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75" y="1"/>
                  </a:moveTo>
                  <a:cubicBezTo>
                    <a:pt x="2358" y="1"/>
                    <a:pt x="1" y="2370"/>
                    <a:pt x="1" y="5287"/>
                  </a:cubicBezTo>
                  <a:lnTo>
                    <a:pt x="1" y="10561"/>
                  </a:lnTo>
                  <a:lnTo>
                    <a:pt x="10561" y="10561"/>
                  </a:lnTo>
                  <a:lnTo>
                    <a:pt x="10561" y="5287"/>
                  </a:lnTo>
                  <a:cubicBezTo>
                    <a:pt x="10561" y="2358"/>
                    <a:pt x="8192" y="1"/>
                    <a:pt x="5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715100" y="874225"/>
            <a:ext cx="4237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715100" y="1526500"/>
            <a:ext cx="4237500" cy="25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18257" y="2062869"/>
            <a:ext cx="1025755" cy="1025755"/>
          </a:xfrm>
          <a:custGeom>
            <a:avLst/>
            <a:gdLst/>
            <a:ahLst/>
            <a:cxnLst/>
            <a:rect l="l" t="t" r="r" b="b"/>
            <a:pathLst>
              <a:path w="10562" h="10562" extrusionOk="0">
                <a:moveTo>
                  <a:pt x="5287" y="1"/>
                </a:moveTo>
                <a:cubicBezTo>
                  <a:pt x="2370" y="1"/>
                  <a:pt x="1" y="2358"/>
                  <a:pt x="1" y="5275"/>
                </a:cubicBezTo>
                <a:cubicBezTo>
                  <a:pt x="1" y="8192"/>
                  <a:pt x="2370" y="10562"/>
                  <a:pt x="5287" y="10562"/>
                </a:cubicBezTo>
                <a:cubicBezTo>
                  <a:pt x="8204" y="10562"/>
                  <a:pt x="10561" y="8192"/>
                  <a:pt x="10561" y="5275"/>
                </a:cubicBezTo>
                <a:cubicBezTo>
                  <a:pt x="10561" y="2358"/>
                  <a:pt x="8204" y="1"/>
                  <a:pt x="52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1" name="Google Shape;91;p7"/>
          <p:cNvGrpSpPr/>
          <p:nvPr/>
        </p:nvGrpSpPr>
        <p:grpSpPr>
          <a:xfrm>
            <a:off x="8118290" y="1035426"/>
            <a:ext cx="1025722" cy="1025795"/>
            <a:chOff x="5240426" y="1287974"/>
            <a:chExt cx="727669" cy="727669"/>
          </a:xfrm>
        </p:grpSpPr>
        <p:sp>
          <p:nvSpPr>
            <p:cNvPr id="92" name="Google Shape;92;p7"/>
            <p:cNvSpPr/>
            <p:nvPr/>
          </p:nvSpPr>
          <p:spPr>
            <a:xfrm>
              <a:off x="5240426" y="12879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1"/>
                  </a:lnTo>
                  <a:lnTo>
                    <a:pt x="10561" y="10561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301122" y="1384564"/>
              <a:ext cx="605449" cy="551711"/>
            </a:xfrm>
            <a:custGeom>
              <a:avLst/>
              <a:gdLst/>
              <a:ahLst/>
              <a:cxnLst/>
              <a:rect l="l" t="t" r="r" b="b"/>
              <a:pathLst>
                <a:path w="8788" h="8008" extrusionOk="0">
                  <a:moveTo>
                    <a:pt x="4390" y="1"/>
                  </a:moveTo>
                  <a:cubicBezTo>
                    <a:pt x="3364" y="1"/>
                    <a:pt x="2340" y="391"/>
                    <a:pt x="1560" y="1170"/>
                  </a:cubicBezTo>
                  <a:cubicBezTo>
                    <a:pt x="1" y="2742"/>
                    <a:pt x="1" y="5266"/>
                    <a:pt x="1560" y="6838"/>
                  </a:cubicBezTo>
                  <a:cubicBezTo>
                    <a:pt x="2340" y="7618"/>
                    <a:pt x="3364" y="8008"/>
                    <a:pt x="4390" y="8008"/>
                  </a:cubicBezTo>
                  <a:cubicBezTo>
                    <a:pt x="5415" y="8008"/>
                    <a:pt x="6442" y="7618"/>
                    <a:pt x="7228" y="6838"/>
                  </a:cubicBezTo>
                  <a:cubicBezTo>
                    <a:pt x="8787" y="5266"/>
                    <a:pt x="8787" y="2742"/>
                    <a:pt x="7228" y="1170"/>
                  </a:cubicBezTo>
                  <a:cubicBezTo>
                    <a:pt x="6442" y="391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4" name="Google Shape;94;p7"/>
          <p:cNvGrpSpPr/>
          <p:nvPr/>
        </p:nvGrpSpPr>
        <p:grpSpPr>
          <a:xfrm rot="5400000">
            <a:off x="8110193" y="-40"/>
            <a:ext cx="1033783" cy="1033856"/>
            <a:chOff x="6073022" y="2736629"/>
            <a:chExt cx="733387" cy="733387"/>
          </a:xfrm>
        </p:grpSpPr>
        <p:sp>
          <p:nvSpPr>
            <p:cNvPr id="95" name="Google Shape;95;p7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7" name="Google Shape;97;p7"/>
          <p:cNvSpPr/>
          <p:nvPr/>
        </p:nvSpPr>
        <p:spPr>
          <a:xfrm rot="5400000">
            <a:off x="2078450" y="4138465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8" name="Google Shape;98;p7"/>
          <p:cNvGrpSpPr/>
          <p:nvPr/>
        </p:nvGrpSpPr>
        <p:grpSpPr>
          <a:xfrm rot="5400000">
            <a:off x="517992" y="3595253"/>
            <a:ext cx="1030262" cy="2066235"/>
            <a:chOff x="-1330848" y="2734149"/>
            <a:chExt cx="733387" cy="1470839"/>
          </a:xfrm>
        </p:grpSpPr>
        <p:sp>
          <p:nvSpPr>
            <p:cNvPr id="99" name="Google Shape;99;p7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4675300" y="784025"/>
            <a:ext cx="37536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ubTitle" idx="1"/>
          </p:nvPr>
        </p:nvSpPr>
        <p:spPr>
          <a:xfrm>
            <a:off x="5152700" y="1611875"/>
            <a:ext cx="3276300" cy="17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9"/>
          <p:cNvGrpSpPr/>
          <p:nvPr/>
        </p:nvGrpSpPr>
        <p:grpSpPr>
          <a:xfrm rot="10800000">
            <a:off x="7079950" y="4109648"/>
            <a:ext cx="1033783" cy="1033856"/>
            <a:chOff x="6073022" y="2736629"/>
            <a:chExt cx="733387" cy="733387"/>
          </a:xfrm>
        </p:grpSpPr>
        <p:sp>
          <p:nvSpPr>
            <p:cNvPr id="116" name="Google Shape;116;p9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8" name="Google Shape;118;p9"/>
          <p:cNvSpPr/>
          <p:nvPr/>
        </p:nvSpPr>
        <p:spPr>
          <a:xfrm rot="10800000">
            <a:off x="5026250" y="4115486"/>
            <a:ext cx="1022250" cy="1022190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9" name="Google Shape;119;p9"/>
          <p:cNvGrpSpPr/>
          <p:nvPr/>
        </p:nvGrpSpPr>
        <p:grpSpPr>
          <a:xfrm rot="10800000">
            <a:off x="8113727" y="4110821"/>
            <a:ext cx="1030273" cy="1031509"/>
            <a:chOff x="6073849" y="2004068"/>
            <a:chExt cx="732561" cy="733387"/>
          </a:xfrm>
        </p:grpSpPr>
        <p:sp>
          <p:nvSpPr>
            <p:cNvPr id="120" name="Google Shape;120;p9"/>
            <p:cNvSpPr/>
            <p:nvPr/>
          </p:nvSpPr>
          <p:spPr>
            <a:xfrm>
              <a:off x="6073849" y="2004068"/>
              <a:ext cx="732561" cy="733387"/>
            </a:xfrm>
            <a:custGeom>
              <a:avLst/>
              <a:gdLst/>
              <a:ahLst/>
              <a:cxnLst/>
              <a:rect l="l" t="t" r="r" b="b"/>
              <a:pathLst>
                <a:path w="10633" h="10645" extrusionOk="0">
                  <a:moveTo>
                    <a:pt x="0" y="1"/>
                  </a:moveTo>
                  <a:lnTo>
                    <a:pt x="0" y="10645"/>
                  </a:lnTo>
                  <a:lnTo>
                    <a:pt x="10633" y="10645"/>
                  </a:lnTo>
                  <a:lnTo>
                    <a:pt x="10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6073849" y="2004068"/>
              <a:ext cx="732561" cy="733387"/>
            </a:xfrm>
            <a:custGeom>
              <a:avLst/>
              <a:gdLst/>
              <a:ahLst/>
              <a:cxnLst/>
              <a:rect l="l" t="t" r="r" b="b"/>
              <a:pathLst>
                <a:path w="10633" h="10645" extrusionOk="0">
                  <a:moveTo>
                    <a:pt x="5310" y="1"/>
                  </a:moveTo>
                  <a:cubicBezTo>
                    <a:pt x="2370" y="1"/>
                    <a:pt x="0" y="2382"/>
                    <a:pt x="0" y="5323"/>
                  </a:cubicBezTo>
                  <a:cubicBezTo>
                    <a:pt x="0" y="8264"/>
                    <a:pt x="2370" y="10645"/>
                    <a:pt x="5310" y="10645"/>
                  </a:cubicBezTo>
                  <a:cubicBezTo>
                    <a:pt x="8263" y="10645"/>
                    <a:pt x="10633" y="8264"/>
                    <a:pt x="10633" y="5323"/>
                  </a:cubicBezTo>
                  <a:cubicBezTo>
                    <a:pt x="10633" y="2382"/>
                    <a:pt x="8263" y="1"/>
                    <a:pt x="5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" name="Google Shape;122;p9"/>
          <p:cNvGrpSpPr/>
          <p:nvPr/>
        </p:nvGrpSpPr>
        <p:grpSpPr>
          <a:xfrm rot="10800000">
            <a:off x="6048502" y="4111408"/>
            <a:ext cx="1031436" cy="1030346"/>
            <a:chOff x="6071368" y="1271577"/>
            <a:chExt cx="733387" cy="732561"/>
          </a:xfrm>
        </p:grpSpPr>
        <p:sp>
          <p:nvSpPr>
            <p:cNvPr id="123" name="Google Shape;123;p9"/>
            <p:cNvSpPr/>
            <p:nvPr/>
          </p:nvSpPr>
          <p:spPr>
            <a:xfrm>
              <a:off x="6071368" y="1271577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4" y="1"/>
                    <a:pt x="1" y="1394"/>
                    <a:pt x="1" y="3120"/>
                  </a:cubicBezTo>
                  <a:lnTo>
                    <a:pt x="1" y="7525"/>
                  </a:lnTo>
                  <a:cubicBezTo>
                    <a:pt x="1" y="9252"/>
                    <a:pt x="1394" y="10633"/>
                    <a:pt x="3120" y="10633"/>
                  </a:cubicBezTo>
                  <a:lnTo>
                    <a:pt x="7525" y="10633"/>
                  </a:lnTo>
                  <a:cubicBezTo>
                    <a:pt x="9252" y="10633"/>
                    <a:pt x="10645" y="9252"/>
                    <a:pt x="10645" y="7525"/>
                  </a:cubicBezTo>
                  <a:lnTo>
                    <a:pt x="10645" y="3120"/>
                  </a:lnTo>
                  <a:cubicBezTo>
                    <a:pt x="10645" y="1394"/>
                    <a:pt x="9252" y="1"/>
                    <a:pt x="7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071368" y="1271577"/>
              <a:ext cx="502107" cy="430043"/>
            </a:xfrm>
            <a:custGeom>
              <a:avLst/>
              <a:gdLst/>
              <a:ahLst/>
              <a:cxnLst/>
              <a:rect l="l" t="t" r="r" b="b"/>
              <a:pathLst>
                <a:path w="7288" h="6242" extrusionOk="0">
                  <a:moveTo>
                    <a:pt x="3120" y="1"/>
                  </a:moveTo>
                  <a:cubicBezTo>
                    <a:pt x="1394" y="1"/>
                    <a:pt x="1" y="1394"/>
                    <a:pt x="1" y="3120"/>
                  </a:cubicBezTo>
                  <a:cubicBezTo>
                    <a:pt x="1" y="4997"/>
                    <a:pt x="1538" y="6242"/>
                    <a:pt x="3141" y="6242"/>
                  </a:cubicBezTo>
                  <a:cubicBezTo>
                    <a:pt x="3907" y="6242"/>
                    <a:pt x="4687" y="5958"/>
                    <a:pt x="5323" y="5323"/>
                  </a:cubicBezTo>
                  <a:cubicBezTo>
                    <a:pt x="7287" y="3358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>
            <a:spLocks noGrp="1"/>
          </p:cNvSpPr>
          <p:nvPr>
            <p:ph type="title"/>
          </p:nvPr>
        </p:nvSpPr>
        <p:spPr>
          <a:xfrm>
            <a:off x="1579350" y="1378200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2" hasCustomPrompt="1"/>
          </p:nvPr>
        </p:nvSpPr>
        <p:spPr>
          <a:xfrm>
            <a:off x="724050" y="1393933"/>
            <a:ext cx="70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1579350" y="1789800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3"/>
          </p:nvPr>
        </p:nvSpPr>
        <p:spPr>
          <a:xfrm>
            <a:off x="1579350" y="2577085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4" hasCustomPrompt="1"/>
          </p:nvPr>
        </p:nvSpPr>
        <p:spPr>
          <a:xfrm>
            <a:off x="725250" y="2584572"/>
            <a:ext cx="701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5"/>
          </p:nvPr>
        </p:nvSpPr>
        <p:spPr>
          <a:xfrm>
            <a:off x="1579350" y="2988689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6"/>
          </p:nvPr>
        </p:nvSpPr>
        <p:spPr>
          <a:xfrm>
            <a:off x="1579350" y="3777700"/>
            <a:ext cx="2739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7" hasCustomPrompt="1"/>
          </p:nvPr>
        </p:nvSpPr>
        <p:spPr>
          <a:xfrm>
            <a:off x="725250" y="3808183"/>
            <a:ext cx="701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8"/>
          </p:nvPr>
        </p:nvSpPr>
        <p:spPr>
          <a:xfrm>
            <a:off x="1579350" y="4189300"/>
            <a:ext cx="228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9"/>
          </p:nvPr>
        </p:nvSpPr>
        <p:spPr>
          <a:xfrm>
            <a:off x="5749250" y="1378200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92750" y="1393933"/>
            <a:ext cx="70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4"/>
          </p:nvPr>
        </p:nvSpPr>
        <p:spPr>
          <a:xfrm>
            <a:off x="5749250" y="1789800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5"/>
          </p:nvPr>
        </p:nvSpPr>
        <p:spPr>
          <a:xfrm>
            <a:off x="5749250" y="2577077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6" hasCustomPrompt="1"/>
          </p:nvPr>
        </p:nvSpPr>
        <p:spPr>
          <a:xfrm>
            <a:off x="4892750" y="2584572"/>
            <a:ext cx="70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17"/>
          </p:nvPr>
        </p:nvSpPr>
        <p:spPr>
          <a:xfrm>
            <a:off x="5749250" y="2987289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18"/>
          </p:nvPr>
        </p:nvSpPr>
        <p:spPr>
          <a:xfrm>
            <a:off x="5749250" y="3777700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19" hasCustomPrompt="1"/>
          </p:nvPr>
        </p:nvSpPr>
        <p:spPr>
          <a:xfrm>
            <a:off x="4892750" y="3808183"/>
            <a:ext cx="70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20"/>
          </p:nvPr>
        </p:nvSpPr>
        <p:spPr>
          <a:xfrm>
            <a:off x="5749250" y="4186500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21"/>
          </p:nvPr>
        </p:nvSpPr>
        <p:spPr>
          <a:xfrm>
            <a:off x="720000" y="539496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3292325" y="3222550"/>
            <a:ext cx="4974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1"/>
          </p:nvPr>
        </p:nvSpPr>
        <p:spPr>
          <a:xfrm>
            <a:off x="2791550" y="1344975"/>
            <a:ext cx="5475600" cy="1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88" name="Google Shape;188;p14"/>
          <p:cNvGrpSpPr/>
          <p:nvPr/>
        </p:nvGrpSpPr>
        <p:grpSpPr>
          <a:xfrm>
            <a:off x="1" y="3077258"/>
            <a:ext cx="1030262" cy="2066235"/>
            <a:chOff x="-1330848" y="2734149"/>
            <a:chExt cx="733387" cy="1470839"/>
          </a:xfrm>
        </p:grpSpPr>
        <p:sp>
          <p:nvSpPr>
            <p:cNvPr id="189" name="Google Shape;189;p14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1" name="Google Shape;191;p14"/>
          <p:cNvGrpSpPr/>
          <p:nvPr/>
        </p:nvGrpSpPr>
        <p:grpSpPr>
          <a:xfrm rot="5400000">
            <a:off x="582" y="2060656"/>
            <a:ext cx="1029101" cy="1030262"/>
            <a:chOff x="-1330021" y="2004068"/>
            <a:chExt cx="732561" cy="733387"/>
          </a:xfrm>
        </p:grpSpPr>
        <p:sp>
          <p:nvSpPr>
            <p:cNvPr id="192" name="Google Shape;192;p14"/>
            <p:cNvSpPr/>
            <p:nvPr/>
          </p:nvSpPr>
          <p:spPr>
            <a:xfrm>
              <a:off x="-1330021" y="2004068"/>
              <a:ext cx="732561" cy="733387"/>
            </a:xfrm>
            <a:custGeom>
              <a:avLst/>
              <a:gdLst/>
              <a:ahLst/>
              <a:cxnLst/>
              <a:rect l="l" t="t" r="r" b="b"/>
              <a:pathLst>
                <a:path w="10633" h="10645" extrusionOk="0">
                  <a:moveTo>
                    <a:pt x="0" y="1"/>
                  </a:moveTo>
                  <a:lnTo>
                    <a:pt x="0" y="10645"/>
                  </a:lnTo>
                  <a:lnTo>
                    <a:pt x="10633" y="10645"/>
                  </a:lnTo>
                  <a:lnTo>
                    <a:pt x="106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-1275870" y="2036104"/>
              <a:ext cx="630045" cy="662839"/>
            </a:xfrm>
            <a:custGeom>
              <a:avLst/>
              <a:gdLst/>
              <a:ahLst/>
              <a:cxnLst/>
              <a:rect l="l" t="t" r="r" b="b"/>
              <a:pathLst>
                <a:path w="9145" h="9621" extrusionOk="0">
                  <a:moveTo>
                    <a:pt x="1739" y="917"/>
                  </a:moveTo>
                  <a:lnTo>
                    <a:pt x="1739" y="917"/>
                  </a:lnTo>
                  <a:lnTo>
                    <a:pt x="1739" y="917"/>
                  </a:lnTo>
                  <a:close/>
                  <a:moveTo>
                    <a:pt x="4572" y="0"/>
                  </a:moveTo>
                  <a:lnTo>
                    <a:pt x="4298" y="3989"/>
                  </a:lnTo>
                  <a:lnTo>
                    <a:pt x="1739" y="917"/>
                  </a:lnTo>
                  <a:lnTo>
                    <a:pt x="3870" y="4298"/>
                  </a:lnTo>
                  <a:lnTo>
                    <a:pt x="0" y="3322"/>
                  </a:lnTo>
                  <a:lnTo>
                    <a:pt x="3703" y="4810"/>
                  </a:lnTo>
                  <a:lnTo>
                    <a:pt x="0" y="6298"/>
                  </a:lnTo>
                  <a:lnTo>
                    <a:pt x="0" y="6298"/>
                  </a:lnTo>
                  <a:lnTo>
                    <a:pt x="3870" y="5322"/>
                  </a:lnTo>
                  <a:lnTo>
                    <a:pt x="3870" y="5322"/>
                  </a:lnTo>
                  <a:lnTo>
                    <a:pt x="1739" y="8704"/>
                  </a:lnTo>
                  <a:lnTo>
                    <a:pt x="1739" y="8704"/>
                  </a:lnTo>
                  <a:lnTo>
                    <a:pt x="4298" y="5632"/>
                  </a:lnTo>
                  <a:lnTo>
                    <a:pt x="4572" y="9620"/>
                  </a:lnTo>
                  <a:lnTo>
                    <a:pt x="4834" y="5632"/>
                  </a:lnTo>
                  <a:lnTo>
                    <a:pt x="7394" y="8704"/>
                  </a:lnTo>
                  <a:lnTo>
                    <a:pt x="5275" y="5322"/>
                  </a:lnTo>
                  <a:lnTo>
                    <a:pt x="5275" y="5322"/>
                  </a:lnTo>
                  <a:lnTo>
                    <a:pt x="9144" y="6298"/>
                  </a:lnTo>
                  <a:lnTo>
                    <a:pt x="5430" y="4810"/>
                  </a:lnTo>
                  <a:lnTo>
                    <a:pt x="9144" y="3322"/>
                  </a:lnTo>
                  <a:lnTo>
                    <a:pt x="5275" y="4298"/>
                  </a:lnTo>
                  <a:lnTo>
                    <a:pt x="7394" y="917"/>
                  </a:lnTo>
                  <a:lnTo>
                    <a:pt x="4834" y="3989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4" name="Google Shape;194;p14"/>
          <p:cNvGrpSpPr/>
          <p:nvPr/>
        </p:nvGrpSpPr>
        <p:grpSpPr>
          <a:xfrm>
            <a:off x="1" y="1035446"/>
            <a:ext cx="1025722" cy="1025795"/>
            <a:chOff x="5240426" y="2015574"/>
            <a:chExt cx="727669" cy="727669"/>
          </a:xfrm>
        </p:grpSpPr>
        <p:sp>
          <p:nvSpPr>
            <p:cNvPr id="195" name="Google Shape;195;p14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3555900" y="2400800"/>
            <a:ext cx="2033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1"/>
          </p:nvPr>
        </p:nvSpPr>
        <p:spPr>
          <a:xfrm>
            <a:off x="3555900" y="2858011"/>
            <a:ext cx="20331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 idx="2"/>
          </p:nvPr>
        </p:nvSpPr>
        <p:spPr>
          <a:xfrm>
            <a:off x="5708050" y="2400788"/>
            <a:ext cx="2034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3"/>
          </p:nvPr>
        </p:nvSpPr>
        <p:spPr>
          <a:xfrm>
            <a:off x="5708050" y="2856500"/>
            <a:ext cx="20346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title" idx="4"/>
          </p:nvPr>
        </p:nvSpPr>
        <p:spPr>
          <a:xfrm>
            <a:off x="1401350" y="2400791"/>
            <a:ext cx="2035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ubTitle" idx="5"/>
          </p:nvPr>
        </p:nvSpPr>
        <p:spPr>
          <a:xfrm>
            <a:off x="1401350" y="2857987"/>
            <a:ext cx="2035500" cy="10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title" idx="6"/>
          </p:nvPr>
        </p:nvSpPr>
        <p:spPr>
          <a:xfrm>
            <a:off x="717750" y="535000"/>
            <a:ext cx="7708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/>
          <p:nvPr/>
        </p:nvSpPr>
        <p:spPr>
          <a:xfrm rot="10800000">
            <a:off x="9" y="2078439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6" name="Google Shape;226;p17"/>
          <p:cNvGrpSpPr/>
          <p:nvPr/>
        </p:nvGrpSpPr>
        <p:grpSpPr>
          <a:xfrm rot="10800000">
            <a:off x="9" y="-5"/>
            <a:ext cx="1030262" cy="2066235"/>
            <a:chOff x="-1330848" y="2734149"/>
            <a:chExt cx="733387" cy="1470839"/>
          </a:xfrm>
        </p:grpSpPr>
        <p:sp>
          <p:nvSpPr>
            <p:cNvPr id="227" name="Google Shape;227;p17"/>
            <p:cNvSpPr/>
            <p:nvPr/>
          </p:nvSpPr>
          <p:spPr>
            <a:xfrm>
              <a:off x="-1330848" y="2734149"/>
              <a:ext cx="733387" cy="1020473"/>
            </a:xfrm>
            <a:custGeom>
              <a:avLst/>
              <a:gdLst/>
              <a:ahLst/>
              <a:cxnLst/>
              <a:rect l="l" t="t" r="r" b="b"/>
              <a:pathLst>
                <a:path w="10645" h="14812" extrusionOk="0">
                  <a:moveTo>
                    <a:pt x="5323" y="0"/>
                  </a:moveTo>
                  <a:cubicBezTo>
                    <a:pt x="2394" y="0"/>
                    <a:pt x="1" y="2382"/>
                    <a:pt x="12" y="5310"/>
                  </a:cubicBezTo>
                  <a:lnTo>
                    <a:pt x="12" y="14812"/>
                  </a:lnTo>
                  <a:lnTo>
                    <a:pt x="10645" y="14812"/>
                  </a:lnTo>
                  <a:lnTo>
                    <a:pt x="10645" y="5310"/>
                  </a:lnTo>
                  <a:cubicBezTo>
                    <a:pt x="10645" y="2382"/>
                    <a:pt x="8264" y="0"/>
                    <a:pt x="5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-1330848" y="3218894"/>
              <a:ext cx="733387" cy="986094"/>
            </a:xfrm>
            <a:custGeom>
              <a:avLst/>
              <a:gdLst/>
              <a:ahLst/>
              <a:cxnLst/>
              <a:rect l="l" t="t" r="r" b="b"/>
              <a:pathLst>
                <a:path w="10645" h="14313" extrusionOk="0">
                  <a:moveTo>
                    <a:pt x="5323" y="1"/>
                  </a:moveTo>
                  <a:cubicBezTo>
                    <a:pt x="2394" y="1"/>
                    <a:pt x="1" y="2382"/>
                    <a:pt x="12" y="5323"/>
                  </a:cubicBezTo>
                  <a:lnTo>
                    <a:pt x="12" y="14312"/>
                  </a:lnTo>
                  <a:lnTo>
                    <a:pt x="10645" y="14312"/>
                  </a:lnTo>
                  <a:lnTo>
                    <a:pt x="10645" y="5323"/>
                  </a:lnTo>
                  <a:cubicBezTo>
                    <a:pt x="10645" y="2382"/>
                    <a:pt x="8264" y="1"/>
                    <a:pt x="5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9" name="Google Shape;229;p17"/>
          <p:cNvGrpSpPr/>
          <p:nvPr/>
        </p:nvGrpSpPr>
        <p:grpSpPr>
          <a:xfrm rot="5400000">
            <a:off x="-16629" y="3090317"/>
            <a:ext cx="1033783" cy="1033856"/>
            <a:chOff x="6073022" y="2736629"/>
            <a:chExt cx="733387" cy="733387"/>
          </a:xfrm>
        </p:grpSpPr>
        <p:sp>
          <p:nvSpPr>
            <p:cNvPr id="230" name="Google Shape;230;p17"/>
            <p:cNvSpPr/>
            <p:nvPr/>
          </p:nvSpPr>
          <p:spPr>
            <a:xfrm>
              <a:off x="6073022" y="2736629"/>
              <a:ext cx="733387" cy="733387"/>
            </a:xfrm>
            <a:custGeom>
              <a:avLst/>
              <a:gdLst/>
              <a:ahLst/>
              <a:cxnLst/>
              <a:rect l="l" t="t" r="r" b="b"/>
              <a:pathLst>
                <a:path w="10645" h="10645" extrusionOk="0">
                  <a:moveTo>
                    <a:pt x="0" y="0"/>
                  </a:moveTo>
                  <a:lnTo>
                    <a:pt x="0" y="10644"/>
                  </a:lnTo>
                  <a:lnTo>
                    <a:pt x="5322" y="10644"/>
                  </a:lnTo>
                  <a:cubicBezTo>
                    <a:pt x="8263" y="10644"/>
                    <a:pt x="10645" y="8263"/>
                    <a:pt x="10645" y="5322"/>
                  </a:cubicBezTo>
                  <a:cubicBezTo>
                    <a:pt x="10645" y="2381"/>
                    <a:pt x="8263" y="0"/>
                    <a:pt x="5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19010" y="2898188"/>
              <a:ext cx="425840" cy="410201"/>
            </a:xfrm>
            <a:custGeom>
              <a:avLst/>
              <a:gdLst/>
              <a:ahLst/>
              <a:cxnLst/>
              <a:rect l="l" t="t" r="r" b="b"/>
              <a:pathLst>
                <a:path w="6181" h="5954" extrusionOk="0">
                  <a:moveTo>
                    <a:pt x="1" y="1"/>
                  </a:moveTo>
                  <a:lnTo>
                    <a:pt x="1" y="5954"/>
                  </a:lnTo>
                  <a:lnTo>
                    <a:pt x="3203" y="5954"/>
                  </a:lnTo>
                  <a:cubicBezTo>
                    <a:pt x="4847" y="5954"/>
                    <a:pt x="6180" y="4620"/>
                    <a:pt x="6180" y="2977"/>
                  </a:cubicBezTo>
                  <a:cubicBezTo>
                    <a:pt x="6180" y="1322"/>
                    <a:pt x="4847" y="1"/>
                    <a:pt x="3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2" name="Google Shape;232;p17"/>
          <p:cNvGrpSpPr/>
          <p:nvPr/>
        </p:nvGrpSpPr>
        <p:grpSpPr>
          <a:xfrm>
            <a:off x="6065800" y="4127442"/>
            <a:ext cx="1025722" cy="1025795"/>
            <a:chOff x="5240426" y="2015574"/>
            <a:chExt cx="727669" cy="727669"/>
          </a:xfrm>
        </p:grpSpPr>
        <p:sp>
          <p:nvSpPr>
            <p:cNvPr id="233" name="Google Shape;233;p17"/>
            <p:cNvSpPr/>
            <p:nvPr/>
          </p:nvSpPr>
          <p:spPr>
            <a:xfrm>
              <a:off x="5240426" y="20155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5287" y="0"/>
                  </a:moveTo>
                  <a:cubicBezTo>
                    <a:pt x="2358" y="0"/>
                    <a:pt x="1" y="2358"/>
                    <a:pt x="1" y="5287"/>
                  </a:cubicBezTo>
                  <a:cubicBezTo>
                    <a:pt x="1" y="8216"/>
                    <a:pt x="2358" y="10561"/>
                    <a:pt x="5287" y="10561"/>
                  </a:cubicBezTo>
                  <a:cubicBezTo>
                    <a:pt x="8216" y="10561"/>
                    <a:pt x="10561" y="8216"/>
                    <a:pt x="10561" y="5287"/>
                  </a:cubicBezTo>
                  <a:cubicBezTo>
                    <a:pt x="10561" y="2358"/>
                    <a:pt x="8216" y="0"/>
                    <a:pt x="5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5604605" y="2015574"/>
              <a:ext cx="363490" cy="727669"/>
            </a:xfrm>
            <a:custGeom>
              <a:avLst/>
              <a:gdLst/>
              <a:ahLst/>
              <a:cxnLst/>
              <a:rect l="l" t="t" r="r" b="b"/>
              <a:pathLst>
                <a:path w="5276" h="10562" extrusionOk="0">
                  <a:moveTo>
                    <a:pt x="1" y="0"/>
                  </a:moveTo>
                  <a:lnTo>
                    <a:pt x="1" y="10561"/>
                  </a:lnTo>
                  <a:cubicBezTo>
                    <a:pt x="2918" y="10561"/>
                    <a:pt x="5275" y="8204"/>
                    <a:pt x="5275" y="5287"/>
                  </a:cubicBezTo>
                  <a:cubicBezTo>
                    <a:pt x="5275" y="2370"/>
                    <a:pt x="2918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8113750" y="4124136"/>
            <a:ext cx="1030262" cy="1029101"/>
            <a:chOff x="-1327541" y="1269923"/>
            <a:chExt cx="733387" cy="732561"/>
          </a:xfrm>
        </p:grpSpPr>
        <p:sp>
          <p:nvSpPr>
            <p:cNvPr id="236" name="Google Shape;236;p17"/>
            <p:cNvSpPr/>
            <p:nvPr/>
          </p:nvSpPr>
          <p:spPr>
            <a:xfrm>
              <a:off x="-1327541" y="1269923"/>
              <a:ext cx="733387" cy="732561"/>
            </a:xfrm>
            <a:custGeom>
              <a:avLst/>
              <a:gdLst/>
              <a:ahLst/>
              <a:cxnLst/>
              <a:rect l="l" t="t" r="r" b="b"/>
              <a:pathLst>
                <a:path w="10645" h="10633" extrusionOk="0">
                  <a:moveTo>
                    <a:pt x="3120" y="1"/>
                  </a:moveTo>
                  <a:cubicBezTo>
                    <a:pt x="1393" y="1"/>
                    <a:pt x="0" y="1394"/>
                    <a:pt x="0" y="3120"/>
                  </a:cubicBezTo>
                  <a:lnTo>
                    <a:pt x="0" y="7525"/>
                  </a:lnTo>
                  <a:cubicBezTo>
                    <a:pt x="0" y="9252"/>
                    <a:pt x="1393" y="10633"/>
                    <a:pt x="3120" y="10633"/>
                  </a:cubicBezTo>
                  <a:lnTo>
                    <a:pt x="7525" y="10633"/>
                  </a:lnTo>
                  <a:cubicBezTo>
                    <a:pt x="9251" y="10633"/>
                    <a:pt x="10644" y="9252"/>
                    <a:pt x="10644" y="7525"/>
                  </a:cubicBezTo>
                  <a:lnTo>
                    <a:pt x="10644" y="3120"/>
                  </a:lnTo>
                  <a:cubicBezTo>
                    <a:pt x="10644" y="1394"/>
                    <a:pt x="9251" y="1"/>
                    <a:pt x="7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-1327541" y="1270750"/>
              <a:ext cx="502038" cy="429285"/>
            </a:xfrm>
            <a:custGeom>
              <a:avLst/>
              <a:gdLst/>
              <a:ahLst/>
              <a:cxnLst/>
              <a:rect l="l" t="t" r="r" b="b"/>
              <a:pathLst>
                <a:path w="7287" h="6231" extrusionOk="0">
                  <a:moveTo>
                    <a:pt x="3120" y="1"/>
                  </a:moveTo>
                  <a:cubicBezTo>
                    <a:pt x="1405" y="1"/>
                    <a:pt x="0" y="1394"/>
                    <a:pt x="0" y="3108"/>
                  </a:cubicBezTo>
                  <a:cubicBezTo>
                    <a:pt x="0" y="4985"/>
                    <a:pt x="1538" y="6230"/>
                    <a:pt x="3140" y="6230"/>
                  </a:cubicBezTo>
                  <a:cubicBezTo>
                    <a:pt x="3906" y="6230"/>
                    <a:pt x="4687" y="5946"/>
                    <a:pt x="5322" y="5311"/>
                  </a:cubicBezTo>
                  <a:cubicBezTo>
                    <a:pt x="7287" y="3346"/>
                    <a:pt x="5894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8" name="Google Shape;238;p17"/>
          <p:cNvGrpSpPr/>
          <p:nvPr/>
        </p:nvGrpSpPr>
        <p:grpSpPr>
          <a:xfrm>
            <a:off x="7091525" y="4131008"/>
            <a:ext cx="1022229" cy="1022229"/>
            <a:chOff x="5240426" y="1287974"/>
            <a:chExt cx="727669" cy="727669"/>
          </a:xfrm>
        </p:grpSpPr>
        <p:sp>
          <p:nvSpPr>
            <p:cNvPr id="239" name="Google Shape;239;p17"/>
            <p:cNvSpPr/>
            <p:nvPr/>
          </p:nvSpPr>
          <p:spPr>
            <a:xfrm>
              <a:off x="5240426" y="1287974"/>
              <a:ext cx="727669" cy="727669"/>
            </a:xfrm>
            <a:custGeom>
              <a:avLst/>
              <a:gdLst/>
              <a:ahLst/>
              <a:cxnLst/>
              <a:rect l="l" t="t" r="r" b="b"/>
              <a:pathLst>
                <a:path w="10562" h="10562" extrusionOk="0">
                  <a:moveTo>
                    <a:pt x="1" y="1"/>
                  </a:moveTo>
                  <a:lnTo>
                    <a:pt x="1" y="10561"/>
                  </a:lnTo>
                  <a:lnTo>
                    <a:pt x="10561" y="10561"/>
                  </a:lnTo>
                  <a:lnTo>
                    <a:pt x="10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01122" y="1384564"/>
              <a:ext cx="605449" cy="551711"/>
            </a:xfrm>
            <a:custGeom>
              <a:avLst/>
              <a:gdLst/>
              <a:ahLst/>
              <a:cxnLst/>
              <a:rect l="l" t="t" r="r" b="b"/>
              <a:pathLst>
                <a:path w="8788" h="8008" extrusionOk="0">
                  <a:moveTo>
                    <a:pt x="4390" y="1"/>
                  </a:moveTo>
                  <a:cubicBezTo>
                    <a:pt x="3364" y="1"/>
                    <a:pt x="2340" y="391"/>
                    <a:pt x="1560" y="1170"/>
                  </a:cubicBezTo>
                  <a:cubicBezTo>
                    <a:pt x="1" y="2742"/>
                    <a:pt x="1" y="5266"/>
                    <a:pt x="1560" y="6838"/>
                  </a:cubicBezTo>
                  <a:cubicBezTo>
                    <a:pt x="2340" y="7618"/>
                    <a:pt x="3364" y="8008"/>
                    <a:pt x="4390" y="8008"/>
                  </a:cubicBezTo>
                  <a:cubicBezTo>
                    <a:pt x="5415" y="8008"/>
                    <a:pt x="6442" y="7618"/>
                    <a:pt x="7228" y="6838"/>
                  </a:cubicBezTo>
                  <a:cubicBezTo>
                    <a:pt x="8787" y="5266"/>
                    <a:pt x="8787" y="2742"/>
                    <a:pt x="7228" y="1170"/>
                  </a:cubicBezTo>
                  <a:cubicBezTo>
                    <a:pt x="6442" y="391"/>
                    <a:pt x="5415" y="1"/>
                    <a:pt x="4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3" r:id="rId9"/>
    <p:sldLayoutId id="2147483679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1"/>
          <p:cNvSpPr/>
          <p:nvPr/>
        </p:nvSpPr>
        <p:spPr>
          <a:xfrm>
            <a:off x="8439501" y="3573355"/>
            <a:ext cx="383212" cy="337730"/>
          </a:xfrm>
          <a:custGeom>
            <a:avLst/>
            <a:gdLst/>
            <a:ahLst/>
            <a:cxnLst/>
            <a:rect l="l" t="t" r="r" b="b"/>
            <a:pathLst>
              <a:path w="8038" h="7084" extrusionOk="0">
                <a:moveTo>
                  <a:pt x="4015" y="0"/>
                </a:moveTo>
                <a:cubicBezTo>
                  <a:pt x="3561" y="0"/>
                  <a:pt x="3100" y="88"/>
                  <a:pt x="2656" y="273"/>
                </a:cubicBezTo>
                <a:cubicBezTo>
                  <a:pt x="846" y="1035"/>
                  <a:pt x="1" y="3107"/>
                  <a:pt x="751" y="4905"/>
                </a:cubicBezTo>
                <a:cubicBezTo>
                  <a:pt x="1315" y="6267"/>
                  <a:pt x="2636" y="7083"/>
                  <a:pt x="4021" y="7083"/>
                </a:cubicBezTo>
                <a:cubicBezTo>
                  <a:pt x="4476" y="7083"/>
                  <a:pt x="4938" y="6995"/>
                  <a:pt x="5382" y="6810"/>
                </a:cubicBezTo>
                <a:cubicBezTo>
                  <a:pt x="7192" y="6048"/>
                  <a:pt x="8037" y="3976"/>
                  <a:pt x="7287" y="2178"/>
                </a:cubicBezTo>
                <a:cubicBezTo>
                  <a:pt x="6713" y="816"/>
                  <a:pt x="5397" y="0"/>
                  <a:pt x="40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6" name="Google Shape;516;p41"/>
          <p:cNvSpPr/>
          <p:nvPr/>
        </p:nvSpPr>
        <p:spPr>
          <a:xfrm>
            <a:off x="1355835" y="3368605"/>
            <a:ext cx="2157894" cy="40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7" name="Google Shape;517;p41"/>
          <p:cNvSpPr/>
          <p:nvPr/>
        </p:nvSpPr>
        <p:spPr>
          <a:xfrm>
            <a:off x="7839376" y="117398"/>
            <a:ext cx="983331" cy="983331"/>
          </a:xfrm>
          <a:custGeom>
            <a:avLst/>
            <a:gdLst/>
            <a:ahLst/>
            <a:cxnLst/>
            <a:rect l="l" t="t" r="r" b="b"/>
            <a:pathLst>
              <a:path w="17051" h="17051" extrusionOk="0">
                <a:moveTo>
                  <a:pt x="8525" y="0"/>
                </a:moveTo>
                <a:lnTo>
                  <a:pt x="7561" y="3679"/>
                </a:lnTo>
                <a:lnTo>
                  <a:pt x="5263" y="655"/>
                </a:lnTo>
                <a:lnTo>
                  <a:pt x="5263" y="655"/>
                </a:lnTo>
                <a:lnTo>
                  <a:pt x="5787" y="4418"/>
                </a:lnTo>
                <a:lnTo>
                  <a:pt x="5787" y="4418"/>
                </a:lnTo>
                <a:lnTo>
                  <a:pt x="2501" y="2501"/>
                </a:lnTo>
                <a:lnTo>
                  <a:pt x="4418" y="5787"/>
                </a:lnTo>
                <a:lnTo>
                  <a:pt x="655" y="5263"/>
                </a:lnTo>
                <a:lnTo>
                  <a:pt x="3680" y="7561"/>
                </a:lnTo>
                <a:lnTo>
                  <a:pt x="1" y="8525"/>
                </a:lnTo>
                <a:lnTo>
                  <a:pt x="3680" y="9490"/>
                </a:lnTo>
                <a:lnTo>
                  <a:pt x="655" y="11787"/>
                </a:lnTo>
                <a:lnTo>
                  <a:pt x="655" y="11787"/>
                </a:lnTo>
                <a:lnTo>
                  <a:pt x="4418" y="11276"/>
                </a:lnTo>
                <a:lnTo>
                  <a:pt x="2501" y="14562"/>
                </a:lnTo>
                <a:lnTo>
                  <a:pt x="2501" y="14562"/>
                </a:lnTo>
                <a:lnTo>
                  <a:pt x="5787" y="12645"/>
                </a:lnTo>
                <a:lnTo>
                  <a:pt x="5263" y="16407"/>
                </a:lnTo>
                <a:lnTo>
                  <a:pt x="7561" y="13383"/>
                </a:lnTo>
                <a:lnTo>
                  <a:pt x="8525" y="17050"/>
                </a:lnTo>
                <a:lnTo>
                  <a:pt x="9502" y="13383"/>
                </a:lnTo>
                <a:lnTo>
                  <a:pt x="11800" y="16407"/>
                </a:lnTo>
                <a:lnTo>
                  <a:pt x="11276" y="12645"/>
                </a:lnTo>
                <a:lnTo>
                  <a:pt x="14562" y="14562"/>
                </a:lnTo>
                <a:lnTo>
                  <a:pt x="12645" y="11276"/>
                </a:lnTo>
                <a:lnTo>
                  <a:pt x="16407" y="11787"/>
                </a:lnTo>
                <a:lnTo>
                  <a:pt x="16407" y="11787"/>
                </a:lnTo>
                <a:lnTo>
                  <a:pt x="13383" y="9490"/>
                </a:lnTo>
                <a:lnTo>
                  <a:pt x="17050" y="8525"/>
                </a:lnTo>
                <a:lnTo>
                  <a:pt x="13383" y="7561"/>
                </a:lnTo>
                <a:lnTo>
                  <a:pt x="16407" y="5263"/>
                </a:lnTo>
                <a:lnTo>
                  <a:pt x="12645" y="5787"/>
                </a:lnTo>
                <a:lnTo>
                  <a:pt x="14562" y="2501"/>
                </a:lnTo>
                <a:lnTo>
                  <a:pt x="11276" y="4418"/>
                </a:lnTo>
                <a:lnTo>
                  <a:pt x="11276" y="4418"/>
                </a:lnTo>
                <a:lnTo>
                  <a:pt x="11800" y="655"/>
                </a:lnTo>
                <a:lnTo>
                  <a:pt x="11800" y="655"/>
                </a:lnTo>
                <a:lnTo>
                  <a:pt x="9502" y="3679"/>
                </a:lnTo>
                <a:lnTo>
                  <a:pt x="85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8" name="Google Shape;518;p41"/>
          <p:cNvSpPr/>
          <p:nvPr/>
        </p:nvSpPr>
        <p:spPr>
          <a:xfrm>
            <a:off x="7004841" y="4030809"/>
            <a:ext cx="172011" cy="172011"/>
          </a:xfrm>
          <a:custGeom>
            <a:avLst/>
            <a:gdLst/>
            <a:ahLst/>
            <a:cxnLst/>
            <a:rect l="l" t="t" r="r" b="b"/>
            <a:pathLst>
              <a:path w="3608" h="3608" extrusionOk="0">
                <a:moveTo>
                  <a:pt x="1798" y="0"/>
                </a:moveTo>
                <a:lnTo>
                  <a:pt x="0" y="1798"/>
                </a:lnTo>
                <a:lnTo>
                  <a:pt x="1798" y="3608"/>
                </a:lnTo>
                <a:lnTo>
                  <a:pt x="3608" y="1798"/>
                </a:lnTo>
                <a:lnTo>
                  <a:pt x="17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41"/>
          <p:cNvSpPr txBox="1">
            <a:spLocks noGrp="1"/>
          </p:cNvSpPr>
          <p:nvPr>
            <p:ph type="ctrTitle"/>
          </p:nvPr>
        </p:nvSpPr>
        <p:spPr>
          <a:xfrm>
            <a:off x="1331079" y="117398"/>
            <a:ext cx="3284343" cy="17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/>
              <a:t>M2F</a:t>
            </a:r>
            <a:endParaRPr sz="4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0" name="Google Shape;520;p41"/>
          <p:cNvSpPr txBox="1">
            <a:spLocks noGrp="1"/>
          </p:cNvSpPr>
          <p:nvPr>
            <p:ph type="subTitle" idx="1"/>
          </p:nvPr>
        </p:nvSpPr>
        <p:spPr>
          <a:xfrm>
            <a:off x="1355835" y="3440305"/>
            <a:ext cx="2073812" cy="3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50000"/>
                  </a:schemeClr>
                </a:solidFill>
              </a:rPr>
              <a:t>Team Members</a:t>
            </a:r>
            <a:endParaRPr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21" name="Google Shape;521;p41"/>
          <p:cNvSpPr txBox="1"/>
          <p:nvPr/>
        </p:nvSpPr>
        <p:spPr>
          <a:xfrm>
            <a:off x="1023497" y="1464175"/>
            <a:ext cx="448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Uxplorers 25</a:t>
            </a:r>
            <a:endParaRPr sz="35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128B6F-2B72-4A89-9614-A209B25530EE}"/>
              </a:ext>
            </a:extLst>
          </p:cNvPr>
          <p:cNvSpPr txBox="1"/>
          <p:nvPr/>
        </p:nvSpPr>
        <p:spPr>
          <a:xfrm>
            <a:off x="1439917" y="4017217"/>
            <a:ext cx="2354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Ajaykumar SK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Ajay 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Dheenadhayalan 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Gowrisankar J</a:t>
            </a:r>
            <a:endParaRPr lang="en-IN" dirty="0">
              <a:solidFill>
                <a:schemeClr val="bg1">
                  <a:lumMod val="50000"/>
                </a:schemeClr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BA83B-C7AA-22E4-774C-4305E1CBD7DA}"/>
              </a:ext>
            </a:extLst>
          </p:cNvPr>
          <p:cNvSpPr txBox="1"/>
          <p:nvPr/>
        </p:nvSpPr>
        <p:spPr>
          <a:xfrm>
            <a:off x="2116095" y="2081059"/>
            <a:ext cx="621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Dept of Information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1E47C-EE96-69B8-09BE-E89D3B1D856A}"/>
              </a:ext>
            </a:extLst>
          </p:cNvPr>
          <p:cNvSpPr txBox="1"/>
          <p:nvPr/>
        </p:nvSpPr>
        <p:spPr>
          <a:xfrm>
            <a:off x="3956582" y="620067"/>
            <a:ext cx="3708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  <a:latin typeface="Poppins "/>
              </a:rPr>
              <a:t>(</a:t>
            </a:r>
            <a:r>
              <a:rPr lang="en" sz="4000" b="1" dirty="0">
                <a:solidFill>
                  <a:schemeClr val="bg1"/>
                </a:solidFill>
                <a:latin typeface="Poppins "/>
                <a:cs typeface="Poppins" panose="00000500000000000000" pitchFamily="2" charset="0"/>
              </a:rPr>
              <a:t>Make To Fix)</a:t>
            </a:r>
            <a:endParaRPr lang="en-IN" sz="4000" b="1" dirty="0">
              <a:solidFill>
                <a:schemeClr val="bg1"/>
              </a:solidFill>
              <a:latin typeface="Poppins 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>
            <a:spLocks noGrp="1"/>
          </p:cNvSpPr>
          <p:nvPr>
            <p:ph type="title" idx="6"/>
          </p:nvPr>
        </p:nvSpPr>
        <p:spPr>
          <a:xfrm>
            <a:off x="717750" y="535000"/>
            <a:ext cx="7708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IT WORKS</a:t>
            </a:r>
            <a:endParaRPr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1CF0770-4551-0431-1EAE-F048FB817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966" y="1896865"/>
            <a:ext cx="992958" cy="101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3670ECF-0C64-C02D-7025-30672F4EA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05" y="1896865"/>
            <a:ext cx="992958" cy="101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C4B9974-9BD6-C353-4A80-063BB374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427" y="1816994"/>
            <a:ext cx="1194640" cy="12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13605A5-6743-4184-2D4F-4F1667A7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203" y="1896865"/>
            <a:ext cx="1094677" cy="1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FD97B82A-60E0-6DFF-72AA-27E1B7693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469" y="1896865"/>
            <a:ext cx="1094677" cy="1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8F1A06-3488-AD07-4486-1C9645A30D7A}"/>
              </a:ext>
            </a:extLst>
          </p:cNvPr>
          <p:cNvSpPr txBox="1"/>
          <p:nvPr/>
        </p:nvSpPr>
        <p:spPr>
          <a:xfrm>
            <a:off x="1225215" y="3038785"/>
            <a:ext cx="200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User Registration</a:t>
            </a:r>
            <a:endParaRPr lang="en-IN" sz="1100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B48A6-9395-D546-8F40-1E0BB5727F51}"/>
              </a:ext>
            </a:extLst>
          </p:cNvPr>
          <p:cNvSpPr txBox="1"/>
          <p:nvPr/>
        </p:nvSpPr>
        <p:spPr>
          <a:xfrm>
            <a:off x="2782321" y="3038785"/>
            <a:ext cx="200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Book Services</a:t>
            </a:r>
            <a:endParaRPr lang="en-IN" sz="1100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C8F5E-DEF2-E216-4C9E-5AD3E51F1353}"/>
              </a:ext>
            </a:extLst>
          </p:cNvPr>
          <p:cNvSpPr txBox="1"/>
          <p:nvPr/>
        </p:nvSpPr>
        <p:spPr>
          <a:xfrm>
            <a:off x="4184840" y="3038785"/>
            <a:ext cx="200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Community Join</a:t>
            </a:r>
            <a:endParaRPr lang="en-IN" sz="1100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A2E6F-8F14-932C-F652-5FFB25659BA0}"/>
              </a:ext>
            </a:extLst>
          </p:cNvPr>
          <p:cNvSpPr txBox="1"/>
          <p:nvPr/>
        </p:nvSpPr>
        <p:spPr>
          <a:xfrm>
            <a:off x="5778350" y="3038785"/>
            <a:ext cx="200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Payment &amp;Tracking</a:t>
            </a:r>
            <a:endParaRPr lang="en-IN" sz="1100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3CDEE9-A9BD-C6B7-C4A5-FFE187511EEC}"/>
              </a:ext>
            </a:extLst>
          </p:cNvPr>
          <p:cNvSpPr txBox="1"/>
          <p:nvPr/>
        </p:nvSpPr>
        <p:spPr>
          <a:xfrm>
            <a:off x="7862159" y="3038785"/>
            <a:ext cx="200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Feedback</a:t>
            </a:r>
            <a:endParaRPr lang="en-IN" sz="1100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7"/>
          <p:cNvSpPr txBox="1">
            <a:spLocks noGrp="1"/>
          </p:cNvSpPr>
          <p:nvPr>
            <p:ph type="title"/>
          </p:nvPr>
        </p:nvSpPr>
        <p:spPr>
          <a:xfrm>
            <a:off x="227420" y="418150"/>
            <a:ext cx="4237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 Status </a:t>
            </a:r>
            <a:endParaRPr dirty="0"/>
          </a:p>
        </p:txBody>
      </p:sp>
      <p:sp>
        <p:nvSpPr>
          <p:cNvPr id="610" name="Google Shape;610;p47"/>
          <p:cNvSpPr txBox="1">
            <a:spLocks noGrp="1"/>
          </p:cNvSpPr>
          <p:nvPr>
            <p:ph type="body" idx="1"/>
          </p:nvPr>
        </p:nvSpPr>
        <p:spPr>
          <a:xfrm>
            <a:off x="312233" y="1150580"/>
            <a:ext cx="4568100" cy="25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IN" sz="1600" dirty="0"/>
              <a:t>User Module is deployed Website name m2f.shop</a:t>
            </a:r>
          </a:p>
          <a:p>
            <a:pPr marL="342900" indent="-342900"/>
            <a:endParaRPr lang="en-IN" sz="1600" dirty="0"/>
          </a:p>
          <a:p>
            <a:pPr marL="342900" indent="-342900"/>
            <a:r>
              <a:rPr lang="en-IN" sz="1600" dirty="0"/>
              <a:t>Service partner is made up of prototype</a:t>
            </a:r>
          </a:p>
          <a:p>
            <a:pPr marL="342900" indent="-342900"/>
            <a:endParaRPr lang="en-IN" sz="1600" dirty="0"/>
          </a:p>
          <a:p>
            <a:pPr marL="342900" indent="-342900"/>
            <a:r>
              <a:rPr lang="en-IN" sz="1600" dirty="0"/>
              <a:t>Care pages are in format of UI design</a:t>
            </a:r>
          </a:p>
          <a:p>
            <a:pPr marL="342900" indent="-342900"/>
            <a:endParaRPr lang="en-IN" sz="1600" dirty="0"/>
          </a:p>
          <a:p>
            <a:pPr marL="342900" indent="-342900"/>
            <a:r>
              <a:rPr lang="en-IN" sz="1600" dirty="0"/>
              <a:t>Admin pages are in format of UI design</a:t>
            </a:r>
            <a:endParaRPr sz="1600" dirty="0"/>
          </a:p>
        </p:txBody>
      </p:sp>
      <p:pic>
        <p:nvPicPr>
          <p:cNvPr id="611" name="Google Shape;611;p47"/>
          <p:cNvPicPr preferRelativeResize="0"/>
          <p:nvPr/>
        </p:nvPicPr>
        <p:blipFill rotWithShape="1">
          <a:blip r:embed="rId3">
            <a:alphaModFix/>
          </a:blip>
          <a:srcRect l="14074" t="15459" b="26071"/>
          <a:stretch/>
        </p:blipFill>
        <p:spPr>
          <a:xfrm>
            <a:off x="5065050" y="535000"/>
            <a:ext cx="2938200" cy="3555000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12" name="Google Shape;612;p47"/>
          <p:cNvSpPr/>
          <p:nvPr/>
        </p:nvSpPr>
        <p:spPr>
          <a:xfrm>
            <a:off x="7315900" y="3587775"/>
            <a:ext cx="872067" cy="917507"/>
          </a:xfrm>
          <a:custGeom>
            <a:avLst/>
            <a:gdLst/>
            <a:ahLst/>
            <a:cxnLst/>
            <a:rect l="l" t="t" r="r" b="b"/>
            <a:pathLst>
              <a:path w="9145" h="9621" extrusionOk="0">
                <a:moveTo>
                  <a:pt x="1739" y="917"/>
                </a:moveTo>
                <a:lnTo>
                  <a:pt x="1739" y="917"/>
                </a:lnTo>
                <a:lnTo>
                  <a:pt x="1739" y="917"/>
                </a:lnTo>
                <a:close/>
                <a:moveTo>
                  <a:pt x="4572" y="0"/>
                </a:moveTo>
                <a:lnTo>
                  <a:pt x="4298" y="3989"/>
                </a:lnTo>
                <a:lnTo>
                  <a:pt x="1739" y="917"/>
                </a:lnTo>
                <a:lnTo>
                  <a:pt x="3870" y="4298"/>
                </a:lnTo>
                <a:lnTo>
                  <a:pt x="0" y="3322"/>
                </a:lnTo>
                <a:lnTo>
                  <a:pt x="3703" y="4810"/>
                </a:lnTo>
                <a:lnTo>
                  <a:pt x="0" y="6298"/>
                </a:lnTo>
                <a:lnTo>
                  <a:pt x="0" y="6298"/>
                </a:lnTo>
                <a:lnTo>
                  <a:pt x="3870" y="5322"/>
                </a:lnTo>
                <a:lnTo>
                  <a:pt x="3870" y="5322"/>
                </a:lnTo>
                <a:lnTo>
                  <a:pt x="1739" y="8704"/>
                </a:lnTo>
                <a:lnTo>
                  <a:pt x="1739" y="8704"/>
                </a:lnTo>
                <a:lnTo>
                  <a:pt x="4298" y="5632"/>
                </a:lnTo>
                <a:lnTo>
                  <a:pt x="4572" y="9620"/>
                </a:lnTo>
                <a:lnTo>
                  <a:pt x="4834" y="5632"/>
                </a:lnTo>
                <a:lnTo>
                  <a:pt x="7394" y="8704"/>
                </a:lnTo>
                <a:lnTo>
                  <a:pt x="5275" y="5322"/>
                </a:lnTo>
                <a:lnTo>
                  <a:pt x="5275" y="5322"/>
                </a:lnTo>
                <a:lnTo>
                  <a:pt x="9144" y="6298"/>
                </a:lnTo>
                <a:lnTo>
                  <a:pt x="5430" y="4810"/>
                </a:lnTo>
                <a:lnTo>
                  <a:pt x="9144" y="3322"/>
                </a:lnTo>
                <a:lnTo>
                  <a:pt x="5275" y="4298"/>
                </a:lnTo>
                <a:lnTo>
                  <a:pt x="7394" y="917"/>
                </a:lnTo>
                <a:lnTo>
                  <a:pt x="4834" y="3989"/>
                </a:lnTo>
                <a:lnTo>
                  <a:pt x="45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8"/>
          <p:cNvSpPr/>
          <p:nvPr/>
        </p:nvSpPr>
        <p:spPr>
          <a:xfrm rot="-5400000">
            <a:off x="3533425" y="-1320700"/>
            <a:ext cx="3761100" cy="7441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8" name="Google Shape;618;p48"/>
          <p:cNvSpPr txBox="1">
            <a:spLocks noGrp="1"/>
          </p:cNvSpPr>
          <p:nvPr>
            <p:ph type="title"/>
          </p:nvPr>
        </p:nvSpPr>
        <p:spPr>
          <a:xfrm>
            <a:off x="3292325" y="3222550"/>
            <a:ext cx="4974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—Bharathiyar</a:t>
            </a:r>
            <a:endParaRPr dirty="0"/>
          </a:p>
        </p:txBody>
      </p:sp>
      <p:sp>
        <p:nvSpPr>
          <p:cNvPr id="619" name="Google Shape;619;p48"/>
          <p:cNvSpPr txBox="1">
            <a:spLocks noGrp="1"/>
          </p:cNvSpPr>
          <p:nvPr>
            <p:ph type="subTitle" idx="1"/>
          </p:nvPr>
        </p:nvSpPr>
        <p:spPr>
          <a:xfrm>
            <a:off x="2791550" y="1344975"/>
            <a:ext cx="5813970" cy="17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Poppins "/>
              </a:rPr>
              <a:t>“ Y</a:t>
            </a:r>
            <a:r>
              <a:rPr lang="en-US" sz="2800" b="0" i="0" dirty="0" err="1">
                <a:solidFill>
                  <a:srgbClr val="474747"/>
                </a:solidFill>
                <a:effectLst/>
                <a:latin typeface="Poppins "/>
              </a:rPr>
              <a:t>ou</a:t>
            </a:r>
            <a:r>
              <a:rPr lang="en-US" sz="2800" b="0" i="0" dirty="0">
                <a:solidFill>
                  <a:srgbClr val="474747"/>
                </a:solidFill>
                <a:effectLst/>
                <a:latin typeface="Poppins "/>
              </a:rPr>
              <a:t> don't get anything clean without getting something else dirty.</a:t>
            </a:r>
            <a:r>
              <a:rPr lang="en" sz="2800" dirty="0">
                <a:solidFill>
                  <a:srgbClr val="474747"/>
                </a:solidFill>
                <a:latin typeface="Poppins "/>
              </a:rPr>
              <a:t>S</a:t>
            </a:r>
            <a:r>
              <a:rPr lang="en" sz="2800" dirty="0">
                <a:latin typeface="Poppins "/>
              </a:rPr>
              <a:t>o, clean the dirty with us”</a:t>
            </a:r>
            <a:endParaRPr sz="2800" dirty="0">
              <a:latin typeface="Poppins "/>
            </a:endParaRPr>
          </a:p>
        </p:txBody>
      </p:sp>
      <p:sp>
        <p:nvSpPr>
          <p:cNvPr id="620" name="Google Shape;620;p48"/>
          <p:cNvSpPr/>
          <p:nvPr/>
        </p:nvSpPr>
        <p:spPr>
          <a:xfrm>
            <a:off x="2351500" y="3707041"/>
            <a:ext cx="505558" cy="531897"/>
          </a:xfrm>
          <a:custGeom>
            <a:avLst/>
            <a:gdLst/>
            <a:ahLst/>
            <a:cxnLst/>
            <a:rect l="l" t="t" r="r" b="b"/>
            <a:pathLst>
              <a:path w="9145" h="9621" extrusionOk="0">
                <a:moveTo>
                  <a:pt x="1739" y="917"/>
                </a:moveTo>
                <a:lnTo>
                  <a:pt x="1739" y="917"/>
                </a:lnTo>
                <a:lnTo>
                  <a:pt x="1739" y="917"/>
                </a:lnTo>
                <a:close/>
                <a:moveTo>
                  <a:pt x="4572" y="0"/>
                </a:moveTo>
                <a:lnTo>
                  <a:pt x="4298" y="3989"/>
                </a:lnTo>
                <a:lnTo>
                  <a:pt x="1739" y="917"/>
                </a:lnTo>
                <a:lnTo>
                  <a:pt x="3870" y="4298"/>
                </a:lnTo>
                <a:lnTo>
                  <a:pt x="0" y="3322"/>
                </a:lnTo>
                <a:lnTo>
                  <a:pt x="3703" y="4810"/>
                </a:lnTo>
                <a:lnTo>
                  <a:pt x="0" y="6298"/>
                </a:lnTo>
                <a:lnTo>
                  <a:pt x="0" y="6298"/>
                </a:lnTo>
                <a:lnTo>
                  <a:pt x="3870" y="5322"/>
                </a:lnTo>
                <a:lnTo>
                  <a:pt x="3870" y="5322"/>
                </a:lnTo>
                <a:lnTo>
                  <a:pt x="1739" y="8704"/>
                </a:lnTo>
                <a:lnTo>
                  <a:pt x="1739" y="8704"/>
                </a:lnTo>
                <a:lnTo>
                  <a:pt x="4298" y="5632"/>
                </a:lnTo>
                <a:lnTo>
                  <a:pt x="4572" y="9620"/>
                </a:lnTo>
                <a:lnTo>
                  <a:pt x="4834" y="5632"/>
                </a:lnTo>
                <a:lnTo>
                  <a:pt x="7394" y="8704"/>
                </a:lnTo>
                <a:lnTo>
                  <a:pt x="5275" y="5322"/>
                </a:lnTo>
                <a:lnTo>
                  <a:pt x="5275" y="5322"/>
                </a:lnTo>
                <a:lnTo>
                  <a:pt x="9144" y="6298"/>
                </a:lnTo>
                <a:lnTo>
                  <a:pt x="5430" y="4810"/>
                </a:lnTo>
                <a:lnTo>
                  <a:pt x="9144" y="3322"/>
                </a:lnTo>
                <a:lnTo>
                  <a:pt x="5275" y="4298"/>
                </a:lnTo>
                <a:lnTo>
                  <a:pt x="7394" y="917"/>
                </a:lnTo>
                <a:lnTo>
                  <a:pt x="4834" y="3989"/>
                </a:lnTo>
                <a:lnTo>
                  <a:pt x="457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>
          <a:extLst>
            <a:ext uri="{FF2B5EF4-FFF2-40B4-BE49-F238E27FC236}">
              <a16:creationId xmlns:a16="http://schemas.microsoft.com/office/drawing/2014/main" id="{B1AF3236-C34E-B468-2F3A-16F9954C1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7">
            <a:extLst>
              <a:ext uri="{FF2B5EF4-FFF2-40B4-BE49-F238E27FC236}">
                <a16:creationId xmlns:a16="http://schemas.microsoft.com/office/drawing/2014/main" id="{44F0FBFE-C507-C4F5-9598-64021B1B2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420" y="418150"/>
            <a:ext cx="4237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Time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dirty="0"/>
          </a:p>
        </p:txBody>
      </p:sp>
      <p:sp>
        <p:nvSpPr>
          <p:cNvPr id="610" name="Google Shape;610;p47">
            <a:extLst>
              <a:ext uri="{FF2B5EF4-FFF2-40B4-BE49-F238E27FC236}">
                <a16:creationId xmlns:a16="http://schemas.microsoft.com/office/drawing/2014/main" id="{F6984C66-8372-240A-F773-28DDF6BCC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2233" y="1150580"/>
            <a:ext cx="4568100" cy="25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IN" sz="1600" dirty="0"/>
              <a:t>Website </a:t>
            </a:r>
            <a:r>
              <a:rPr lang="en-IN" sz="1600" dirty="0" err="1"/>
              <a:t>url</a:t>
            </a:r>
            <a:r>
              <a:rPr lang="en-IN" sz="1600" dirty="0"/>
              <a:t> : (m2f.shop)</a:t>
            </a:r>
          </a:p>
          <a:p>
            <a:pPr marL="342900" indent="-342900"/>
            <a:endParaRPr lang="en-IN" sz="1600" dirty="0"/>
          </a:p>
          <a:p>
            <a:pPr marL="342900" indent="-342900"/>
            <a:r>
              <a:rPr lang="en-IN" sz="1600" dirty="0"/>
              <a:t>As per the presentation the make to fix is end to end project</a:t>
            </a:r>
          </a:p>
          <a:p>
            <a:pPr marL="342900" indent="-342900"/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</a:t>
            </a:r>
            <a:r>
              <a:rPr lang="en-IN" sz="2000" dirty="0"/>
              <a:t>Fell Free to as a Question about the project.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/>
              <a:t>  </a:t>
            </a:r>
            <a:endParaRPr sz="2000" dirty="0"/>
          </a:p>
        </p:txBody>
      </p:sp>
      <p:pic>
        <p:nvPicPr>
          <p:cNvPr id="611" name="Google Shape;611;p47">
            <a:extLst>
              <a:ext uri="{FF2B5EF4-FFF2-40B4-BE49-F238E27FC236}">
                <a16:creationId xmlns:a16="http://schemas.microsoft.com/office/drawing/2014/main" id="{A3A2A57A-4A89-22E5-AE6F-E004669179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074" t="15459" b="26071"/>
          <a:stretch/>
        </p:blipFill>
        <p:spPr>
          <a:xfrm>
            <a:off x="5065050" y="535000"/>
            <a:ext cx="2938200" cy="3555000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12" name="Google Shape;612;p47">
            <a:extLst>
              <a:ext uri="{FF2B5EF4-FFF2-40B4-BE49-F238E27FC236}">
                <a16:creationId xmlns:a16="http://schemas.microsoft.com/office/drawing/2014/main" id="{4ABE1B91-1D5D-A9EF-AA3A-73741F8ADA13}"/>
              </a:ext>
            </a:extLst>
          </p:cNvPr>
          <p:cNvSpPr/>
          <p:nvPr/>
        </p:nvSpPr>
        <p:spPr>
          <a:xfrm>
            <a:off x="7315900" y="3587775"/>
            <a:ext cx="872067" cy="917507"/>
          </a:xfrm>
          <a:custGeom>
            <a:avLst/>
            <a:gdLst/>
            <a:ahLst/>
            <a:cxnLst/>
            <a:rect l="l" t="t" r="r" b="b"/>
            <a:pathLst>
              <a:path w="9145" h="9621" extrusionOk="0">
                <a:moveTo>
                  <a:pt x="1739" y="917"/>
                </a:moveTo>
                <a:lnTo>
                  <a:pt x="1739" y="917"/>
                </a:lnTo>
                <a:lnTo>
                  <a:pt x="1739" y="917"/>
                </a:lnTo>
                <a:close/>
                <a:moveTo>
                  <a:pt x="4572" y="0"/>
                </a:moveTo>
                <a:lnTo>
                  <a:pt x="4298" y="3989"/>
                </a:lnTo>
                <a:lnTo>
                  <a:pt x="1739" y="917"/>
                </a:lnTo>
                <a:lnTo>
                  <a:pt x="3870" y="4298"/>
                </a:lnTo>
                <a:lnTo>
                  <a:pt x="0" y="3322"/>
                </a:lnTo>
                <a:lnTo>
                  <a:pt x="3703" y="4810"/>
                </a:lnTo>
                <a:lnTo>
                  <a:pt x="0" y="6298"/>
                </a:lnTo>
                <a:lnTo>
                  <a:pt x="0" y="6298"/>
                </a:lnTo>
                <a:lnTo>
                  <a:pt x="3870" y="5322"/>
                </a:lnTo>
                <a:lnTo>
                  <a:pt x="3870" y="5322"/>
                </a:lnTo>
                <a:lnTo>
                  <a:pt x="1739" y="8704"/>
                </a:lnTo>
                <a:lnTo>
                  <a:pt x="1739" y="8704"/>
                </a:lnTo>
                <a:lnTo>
                  <a:pt x="4298" y="5632"/>
                </a:lnTo>
                <a:lnTo>
                  <a:pt x="4572" y="9620"/>
                </a:lnTo>
                <a:lnTo>
                  <a:pt x="4834" y="5632"/>
                </a:lnTo>
                <a:lnTo>
                  <a:pt x="7394" y="8704"/>
                </a:lnTo>
                <a:lnTo>
                  <a:pt x="5275" y="5322"/>
                </a:lnTo>
                <a:lnTo>
                  <a:pt x="5275" y="5322"/>
                </a:lnTo>
                <a:lnTo>
                  <a:pt x="9144" y="6298"/>
                </a:lnTo>
                <a:lnTo>
                  <a:pt x="5430" y="4810"/>
                </a:lnTo>
                <a:lnTo>
                  <a:pt x="9144" y="3322"/>
                </a:lnTo>
                <a:lnTo>
                  <a:pt x="5275" y="4298"/>
                </a:lnTo>
                <a:lnTo>
                  <a:pt x="7394" y="917"/>
                </a:lnTo>
                <a:lnTo>
                  <a:pt x="4834" y="3989"/>
                </a:lnTo>
                <a:lnTo>
                  <a:pt x="45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98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2"/>
          <p:cNvSpPr txBox="1">
            <a:spLocks noGrp="1"/>
          </p:cNvSpPr>
          <p:nvPr>
            <p:ph type="title"/>
          </p:nvPr>
        </p:nvSpPr>
        <p:spPr>
          <a:xfrm>
            <a:off x="717750" y="392760"/>
            <a:ext cx="7708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Poppins "/>
              </a:rPr>
              <a:t>IDEA OF THIS PROJECT</a:t>
            </a:r>
            <a:endParaRPr sz="4000" b="1" dirty="0">
              <a:latin typeface="Poppins "/>
            </a:endParaRPr>
          </a:p>
        </p:txBody>
      </p:sp>
      <p:sp>
        <p:nvSpPr>
          <p:cNvPr id="528" name="Google Shape;528;p42"/>
          <p:cNvSpPr txBox="1">
            <a:spLocks noGrp="1"/>
          </p:cNvSpPr>
          <p:nvPr>
            <p:ph type="body" idx="1"/>
          </p:nvPr>
        </p:nvSpPr>
        <p:spPr>
          <a:xfrm>
            <a:off x="715099" y="1098350"/>
            <a:ext cx="4750279" cy="3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Project idea : </a:t>
            </a:r>
            <a:r>
              <a:rPr lang="en-US" sz="1800" dirty="0">
                <a:solidFill>
                  <a:schemeClr val="dk1"/>
                </a:solidFill>
              </a:rPr>
              <a:t>Build a platform for the home service User and Servicer partner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To make the household works easier.</a:t>
            </a:r>
            <a:endParaRPr lang="en-US"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Innovative feature:  </a:t>
            </a:r>
            <a:r>
              <a:rPr lang="en-US" sz="1700" dirty="0">
                <a:solidFill>
                  <a:schemeClr val="dk1"/>
                </a:solidFill>
              </a:rPr>
              <a:t>A dedicated community for apartment residents and daily service seekers. With help of community column.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Project motive: </a:t>
            </a:r>
            <a:r>
              <a:rPr lang="en-US" sz="1800" dirty="0">
                <a:solidFill>
                  <a:schemeClr val="dk1"/>
                </a:solidFill>
              </a:rPr>
              <a:t>To provide a service for the user in low marginal price and provide a quality of work to the User</a:t>
            </a:r>
            <a:endParaRPr lang="en-US"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  <p:pic>
        <p:nvPicPr>
          <p:cNvPr id="1026" name="Picture 2" descr="Profile for All in One Home Services">
            <a:extLst>
              <a:ext uri="{FF2B5EF4-FFF2-40B4-BE49-F238E27FC236}">
                <a16:creationId xmlns:a16="http://schemas.microsoft.com/office/drawing/2014/main" id="{CE7E6605-4C9C-0648-2951-388BE3097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56" r="-189" b="632"/>
          <a:stretch/>
        </p:blipFill>
        <p:spPr bwMode="auto">
          <a:xfrm>
            <a:off x="5536498" y="1449069"/>
            <a:ext cx="2408622" cy="2403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"/>
          <p:cNvSpPr txBox="1">
            <a:spLocks noGrp="1"/>
          </p:cNvSpPr>
          <p:nvPr>
            <p:ph type="title"/>
          </p:nvPr>
        </p:nvSpPr>
        <p:spPr>
          <a:xfrm>
            <a:off x="1681655" y="1724699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USER LOGIN</a:t>
            </a:r>
            <a:endParaRPr sz="2400" dirty="0"/>
          </a:p>
        </p:txBody>
      </p:sp>
      <p:sp>
        <p:nvSpPr>
          <p:cNvPr id="542" name="Google Shape;542;p43"/>
          <p:cNvSpPr txBox="1">
            <a:spLocks noGrp="1"/>
          </p:cNvSpPr>
          <p:nvPr>
            <p:ph type="title" idx="3"/>
          </p:nvPr>
        </p:nvSpPr>
        <p:spPr>
          <a:xfrm>
            <a:off x="1673774" y="3532886"/>
            <a:ext cx="3345266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CUSTOMER SUPPORT</a:t>
            </a:r>
            <a:endParaRPr sz="2400" dirty="0"/>
          </a:p>
        </p:txBody>
      </p:sp>
      <p:sp>
        <p:nvSpPr>
          <p:cNvPr id="548" name="Google Shape;548;p43"/>
          <p:cNvSpPr txBox="1">
            <a:spLocks noGrp="1"/>
          </p:cNvSpPr>
          <p:nvPr>
            <p:ph type="title" idx="9"/>
          </p:nvPr>
        </p:nvSpPr>
        <p:spPr>
          <a:xfrm>
            <a:off x="5893897" y="1724699"/>
            <a:ext cx="3136896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SERVICE PARTNER </a:t>
            </a:r>
            <a:endParaRPr sz="2400" dirty="0"/>
          </a:p>
        </p:txBody>
      </p:sp>
      <p:sp>
        <p:nvSpPr>
          <p:cNvPr id="551" name="Google Shape;551;p43"/>
          <p:cNvSpPr txBox="1">
            <a:spLocks noGrp="1"/>
          </p:cNvSpPr>
          <p:nvPr>
            <p:ph type="title" idx="15"/>
          </p:nvPr>
        </p:nvSpPr>
        <p:spPr>
          <a:xfrm>
            <a:off x="5893897" y="3532886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ADMIN LOGIN</a:t>
            </a:r>
            <a:endParaRPr sz="2400" dirty="0"/>
          </a:p>
        </p:txBody>
      </p:sp>
      <p:sp>
        <p:nvSpPr>
          <p:cNvPr id="557" name="Google Shape;557;p43"/>
          <p:cNvSpPr txBox="1">
            <a:spLocks noGrp="1"/>
          </p:cNvSpPr>
          <p:nvPr>
            <p:ph type="title" idx="21"/>
          </p:nvPr>
        </p:nvSpPr>
        <p:spPr>
          <a:xfrm>
            <a:off x="572855" y="49553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LOGINS</a:t>
            </a:r>
            <a:endParaRPr dirty="0"/>
          </a:p>
        </p:txBody>
      </p:sp>
      <p:sp>
        <p:nvSpPr>
          <p:cNvPr id="8" name="Google Shape;538;p43">
            <a:extLst>
              <a:ext uri="{FF2B5EF4-FFF2-40B4-BE49-F238E27FC236}">
                <a16:creationId xmlns:a16="http://schemas.microsoft.com/office/drawing/2014/main" id="{3FDCCA1E-DA29-BD7E-91B5-472F9C97B611}"/>
              </a:ext>
            </a:extLst>
          </p:cNvPr>
          <p:cNvSpPr/>
          <p:nvPr/>
        </p:nvSpPr>
        <p:spPr>
          <a:xfrm>
            <a:off x="417830" y="3115579"/>
            <a:ext cx="1263825" cy="1246214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538;p43">
            <a:extLst>
              <a:ext uri="{FF2B5EF4-FFF2-40B4-BE49-F238E27FC236}">
                <a16:creationId xmlns:a16="http://schemas.microsoft.com/office/drawing/2014/main" id="{2BACA4BF-0446-C1B8-1FC7-05CDCB7E2B65}"/>
              </a:ext>
            </a:extLst>
          </p:cNvPr>
          <p:cNvSpPr/>
          <p:nvPr/>
        </p:nvSpPr>
        <p:spPr>
          <a:xfrm>
            <a:off x="417830" y="1303649"/>
            <a:ext cx="1263825" cy="1246214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538;p43">
            <a:extLst>
              <a:ext uri="{FF2B5EF4-FFF2-40B4-BE49-F238E27FC236}">
                <a16:creationId xmlns:a16="http://schemas.microsoft.com/office/drawing/2014/main" id="{5EEA8359-059C-F015-2DF9-70D3BD795F44}"/>
              </a:ext>
            </a:extLst>
          </p:cNvPr>
          <p:cNvSpPr/>
          <p:nvPr/>
        </p:nvSpPr>
        <p:spPr>
          <a:xfrm>
            <a:off x="4233176" y="3054827"/>
            <a:ext cx="1263825" cy="1246214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756F4A-D575-C31E-4A6C-302413A09862}"/>
              </a:ext>
            </a:extLst>
          </p:cNvPr>
          <p:cNvSpPr txBox="1"/>
          <p:nvPr/>
        </p:nvSpPr>
        <p:spPr>
          <a:xfrm>
            <a:off x="735723" y="1727933"/>
            <a:ext cx="67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 01</a:t>
            </a:r>
            <a:endParaRPr lang="en-IN" sz="2400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C8A926-1B2C-8CAD-E8B3-EEDF1A38F7D3}"/>
              </a:ext>
            </a:extLst>
          </p:cNvPr>
          <p:cNvSpPr txBox="1"/>
          <p:nvPr/>
        </p:nvSpPr>
        <p:spPr>
          <a:xfrm>
            <a:off x="756680" y="3532886"/>
            <a:ext cx="67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 03</a:t>
            </a:r>
            <a:endParaRPr lang="en-IN" sz="2400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20F13D-6FE2-5E7B-1E72-12893D4E497A}"/>
              </a:ext>
            </a:extLst>
          </p:cNvPr>
          <p:cNvSpPr txBox="1"/>
          <p:nvPr/>
        </p:nvSpPr>
        <p:spPr>
          <a:xfrm>
            <a:off x="4528758" y="3485564"/>
            <a:ext cx="67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 04</a:t>
            </a:r>
            <a:endParaRPr lang="en-IN" sz="2400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2" name="Google Shape;538;p43">
            <a:extLst>
              <a:ext uri="{FF2B5EF4-FFF2-40B4-BE49-F238E27FC236}">
                <a16:creationId xmlns:a16="http://schemas.microsoft.com/office/drawing/2014/main" id="{90F46327-5EC7-CD8D-B890-9F889700DE7D}"/>
              </a:ext>
            </a:extLst>
          </p:cNvPr>
          <p:cNvSpPr/>
          <p:nvPr/>
        </p:nvSpPr>
        <p:spPr>
          <a:xfrm>
            <a:off x="4233176" y="1301468"/>
            <a:ext cx="1263825" cy="1246214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C99A2-D97A-ADBE-9542-6F85C00DC059}"/>
              </a:ext>
            </a:extLst>
          </p:cNvPr>
          <p:cNvSpPr txBox="1"/>
          <p:nvPr/>
        </p:nvSpPr>
        <p:spPr>
          <a:xfrm>
            <a:off x="4528757" y="1718688"/>
            <a:ext cx="67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 02</a:t>
            </a:r>
            <a:endParaRPr lang="en-IN" sz="2400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39FC34-A3F0-C0BA-5F0D-5960D02C2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600"/>
            <a:ext cx="9144000" cy="478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CD901B-2D10-76A7-B79D-3DFF964D5496}"/>
              </a:ext>
            </a:extLst>
          </p:cNvPr>
          <p:cNvSpPr txBox="1"/>
          <p:nvPr/>
        </p:nvSpPr>
        <p:spPr>
          <a:xfrm>
            <a:off x="426720" y="0"/>
            <a:ext cx="871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		FLOW DIAGRAM OF MAKE TO FIX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4"/>
          <p:cNvSpPr/>
          <p:nvPr/>
        </p:nvSpPr>
        <p:spPr>
          <a:xfrm>
            <a:off x="92188" y="91556"/>
            <a:ext cx="1846282" cy="1846174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3" name="Google Shape;563;p44"/>
          <p:cNvSpPr txBox="1">
            <a:spLocks noGrp="1"/>
          </p:cNvSpPr>
          <p:nvPr>
            <p:ph type="title"/>
          </p:nvPr>
        </p:nvSpPr>
        <p:spPr>
          <a:xfrm>
            <a:off x="3183876" y="431538"/>
            <a:ext cx="3216924" cy="959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USER LOGIN</a:t>
            </a:r>
            <a:endParaRPr sz="3200" dirty="0"/>
          </a:p>
        </p:txBody>
      </p:sp>
      <p:sp>
        <p:nvSpPr>
          <p:cNvPr id="564" name="Google Shape;564;p44"/>
          <p:cNvSpPr txBox="1">
            <a:spLocks noGrp="1"/>
          </p:cNvSpPr>
          <p:nvPr>
            <p:ph type="title" idx="2"/>
          </p:nvPr>
        </p:nvSpPr>
        <p:spPr>
          <a:xfrm>
            <a:off x="454779" y="638593"/>
            <a:ext cx="1121100" cy="7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C989D-77ED-6FD4-3C09-D6A3BEB54E52}"/>
              </a:ext>
            </a:extLst>
          </p:cNvPr>
          <p:cNvSpPr txBox="1"/>
          <p:nvPr/>
        </p:nvSpPr>
        <p:spPr>
          <a:xfrm>
            <a:off x="1659919" y="1390693"/>
            <a:ext cx="626483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Purposes of user login</a:t>
            </a:r>
          </a:p>
          <a:p>
            <a:endParaRPr lang="en-US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Its provide services like Plumbing, electrical, beauty salon, cleaning and  appliances repair services</a:t>
            </a:r>
          </a:p>
          <a:p>
            <a:endParaRPr lang="en-US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It also Includes community page with community joining</a:t>
            </a:r>
          </a:p>
          <a:p>
            <a:r>
              <a:rPr lang="en-US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This login also provide  user centric  functions like adding items to cart and payment of the services and also gives the live tracking option </a:t>
            </a:r>
            <a:endParaRPr lang="en-IN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62;p44">
            <a:extLst>
              <a:ext uri="{FF2B5EF4-FFF2-40B4-BE49-F238E27FC236}">
                <a16:creationId xmlns:a16="http://schemas.microsoft.com/office/drawing/2014/main" id="{9C44B3CC-4DF9-8139-4BE7-E526866510C3}"/>
              </a:ext>
            </a:extLst>
          </p:cNvPr>
          <p:cNvSpPr/>
          <p:nvPr/>
        </p:nvSpPr>
        <p:spPr>
          <a:xfrm>
            <a:off x="92188" y="91556"/>
            <a:ext cx="1846282" cy="1846174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564;p44">
            <a:extLst>
              <a:ext uri="{FF2B5EF4-FFF2-40B4-BE49-F238E27FC236}">
                <a16:creationId xmlns:a16="http://schemas.microsoft.com/office/drawing/2014/main" id="{27420435-6776-A859-94D7-C022204AC4C2}"/>
              </a:ext>
            </a:extLst>
          </p:cNvPr>
          <p:cNvSpPr txBox="1">
            <a:spLocks/>
          </p:cNvSpPr>
          <p:nvPr/>
        </p:nvSpPr>
        <p:spPr>
          <a:xfrm>
            <a:off x="454779" y="638593"/>
            <a:ext cx="11211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5500" b="0" i="0" u="none" strike="noStrike" cap="none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8" name="Google Shape;563;p44">
            <a:extLst>
              <a:ext uri="{FF2B5EF4-FFF2-40B4-BE49-F238E27FC236}">
                <a16:creationId xmlns:a16="http://schemas.microsoft.com/office/drawing/2014/main" id="{029BA49B-61C6-9CEF-9ED5-367C1EA0AE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27435" y="431538"/>
            <a:ext cx="5960124" cy="959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SERVICE PROVIDER LOGIN</a:t>
            </a:r>
            <a:endParaRPr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BB560-7392-DA77-D369-38BB3CA6EE6E}"/>
              </a:ext>
            </a:extLst>
          </p:cNvPr>
          <p:cNvSpPr txBox="1"/>
          <p:nvPr/>
        </p:nvSpPr>
        <p:spPr>
          <a:xfrm>
            <a:off x="1659919" y="1390693"/>
            <a:ext cx="626483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Purposes of Service provider  login</a:t>
            </a:r>
          </a:p>
          <a:p>
            <a:endParaRPr lang="en-US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This login is used by the service provider and this login provides the complete instructions provided to the service provider about the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Service provider can login with the tutorial videos for the learning how they going to work on customer place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The provider can also see there profile and per day or week summary of services which they taken and also see there feedback given by the customers</a:t>
            </a:r>
          </a:p>
        </p:txBody>
      </p:sp>
    </p:spTree>
    <p:extLst>
      <p:ext uri="{BB962C8B-B14F-4D97-AF65-F5344CB8AC3E}">
        <p14:creationId xmlns:p14="http://schemas.microsoft.com/office/powerpoint/2010/main" val="76917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2;p44">
            <a:extLst>
              <a:ext uri="{FF2B5EF4-FFF2-40B4-BE49-F238E27FC236}">
                <a16:creationId xmlns:a16="http://schemas.microsoft.com/office/drawing/2014/main" id="{668AD20D-0F80-B6D1-5376-FCE785B9ED9D}"/>
              </a:ext>
            </a:extLst>
          </p:cNvPr>
          <p:cNvSpPr/>
          <p:nvPr/>
        </p:nvSpPr>
        <p:spPr>
          <a:xfrm>
            <a:off x="92188" y="91556"/>
            <a:ext cx="1846282" cy="1846174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564;p44">
            <a:extLst>
              <a:ext uri="{FF2B5EF4-FFF2-40B4-BE49-F238E27FC236}">
                <a16:creationId xmlns:a16="http://schemas.microsoft.com/office/drawing/2014/main" id="{77294850-BFA1-269B-9CF6-FD578B301DD1}"/>
              </a:ext>
            </a:extLst>
          </p:cNvPr>
          <p:cNvSpPr txBox="1">
            <a:spLocks/>
          </p:cNvSpPr>
          <p:nvPr/>
        </p:nvSpPr>
        <p:spPr>
          <a:xfrm>
            <a:off x="454779" y="638593"/>
            <a:ext cx="11211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5500" b="0" i="0" u="none" strike="noStrike" cap="none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9" name="Google Shape;563;p44">
            <a:extLst>
              <a:ext uri="{FF2B5EF4-FFF2-40B4-BE49-F238E27FC236}">
                <a16:creationId xmlns:a16="http://schemas.microsoft.com/office/drawing/2014/main" id="{D68F4A83-BA5D-9F50-412D-BE22A6FB3F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27435" y="431538"/>
            <a:ext cx="5960124" cy="959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CUSTOMER SERVICE LOGIN</a:t>
            </a:r>
            <a:endParaRPr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8C404-AAFE-4F09-C3E9-4148AC35B1B1}"/>
              </a:ext>
            </a:extLst>
          </p:cNvPr>
          <p:cNvSpPr txBox="1"/>
          <p:nvPr/>
        </p:nvSpPr>
        <p:spPr>
          <a:xfrm>
            <a:off x="1659919" y="1390693"/>
            <a:ext cx="626483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Purposes of Customer service login</a:t>
            </a:r>
          </a:p>
          <a:p>
            <a:endParaRPr lang="en-US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This login is used by the support team for the service provider and the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The login is mainly used as the customer should be satisfied without any issues if any issues arises means the support team can appear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Not only for the user it also gives the support to the service providers with any issues related to the payment or issues with the c</a:t>
            </a:r>
          </a:p>
        </p:txBody>
      </p:sp>
    </p:spTree>
    <p:extLst>
      <p:ext uri="{BB962C8B-B14F-4D97-AF65-F5344CB8AC3E}">
        <p14:creationId xmlns:p14="http://schemas.microsoft.com/office/powerpoint/2010/main" val="241458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FA0D8A-E109-AFD4-E5D1-BA9F5A50EC23}"/>
              </a:ext>
            </a:extLst>
          </p:cNvPr>
          <p:cNvSpPr txBox="1"/>
          <p:nvPr/>
        </p:nvSpPr>
        <p:spPr>
          <a:xfrm>
            <a:off x="1697842" y="1285589"/>
            <a:ext cx="62648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Purposes of ADMIN login</a:t>
            </a:r>
          </a:p>
          <a:p>
            <a:endParaRPr lang="en-US" sz="2000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The admin is the main login for the backend team which specifies all the logins such as User, Service provider and customer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It also specifies what is going to show on user login and service provider login page and also generate the task to the service provider which ordered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Admin page as controlled by backend team as the company interacts with the user </a:t>
            </a:r>
          </a:p>
          <a:p>
            <a:endParaRPr lang="en-US" sz="2000" dirty="0">
              <a:solidFill>
                <a:schemeClr val="tx1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7" name="Google Shape;563;p44">
            <a:extLst>
              <a:ext uri="{FF2B5EF4-FFF2-40B4-BE49-F238E27FC236}">
                <a16:creationId xmlns:a16="http://schemas.microsoft.com/office/drawing/2014/main" id="{BBC2B2C4-5439-AE2B-AD1F-DFC9FAF622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27435" y="431538"/>
            <a:ext cx="5960124" cy="959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ADMIN LOGIN</a:t>
            </a:r>
            <a:endParaRPr sz="3200" dirty="0"/>
          </a:p>
        </p:txBody>
      </p:sp>
      <p:sp>
        <p:nvSpPr>
          <p:cNvPr id="8" name="Google Shape;562;p44">
            <a:extLst>
              <a:ext uri="{FF2B5EF4-FFF2-40B4-BE49-F238E27FC236}">
                <a16:creationId xmlns:a16="http://schemas.microsoft.com/office/drawing/2014/main" id="{A887AF26-AC6E-A739-3878-FF69BAFAEFE4}"/>
              </a:ext>
            </a:extLst>
          </p:cNvPr>
          <p:cNvSpPr/>
          <p:nvPr/>
        </p:nvSpPr>
        <p:spPr>
          <a:xfrm>
            <a:off x="92188" y="91556"/>
            <a:ext cx="1846282" cy="1846174"/>
          </a:xfrm>
          <a:custGeom>
            <a:avLst/>
            <a:gdLst/>
            <a:ahLst/>
            <a:cxnLst/>
            <a:rect l="l" t="t" r="r" b="b"/>
            <a:pathLst>
              <a:path w="17051" h="17050" extrusionOk="0">
                <a:moveTo>
                  <a:pt x="8526" y="0"/>
                </a:moveTo>
                <a:lnTo>
                  <a:pt x="7561" y="3679"/>
                </a:lnTo>
                <a:lnTo>
                  <a:pt x="5263" y="643"/>
                </a:lnTo>
                <a:lnTo>
                  <a:pt x="5775" y="4417"/>
                </a:lnTo>
                <a:lnTo>
                  <a:pt x="2501" y="2500"/>
                </a:lnTo>
                <a:lnTo>
                  <a:pt x="4418" y="5786"/>
                </a:lnTo>
                <a:lnTo>
                  <a:pt x="644" y="5263"/>
                </a:lnTo>
                <a:lnTo>
                  <a:pt x="3680" y="7560"/>
                </a:lnTo>
                <a:lnTo>
                  <a:pt x="1" y="8525"/>
                </a:lnTo>
                <a:lnTo>
                  <a:pt x="3680" y="9489"/>
                </a:lnTo>
                <a:lnTo>
                  <a:pt x="644" y="11787"/>
                </a:lnTo>
                <a:lnTo>
                  <a:pt x="4418" y="11275"/>
                </a:lnTo>
                <a:lnTo>
                  <a:pt x="4418" y="11275"/>
                </a:lnTo>
                <a:lnTo>
                  <a:pt x="2501" y="14549"/>
                </a:lnTo>
                <a:lnTo>
                  <a:pt x="5775" y="12633"/>
                </a:lnTo>
                <a:lnTo>
                  <a:pt x="5263" y="16407"/>
                </a:lnTo>
                <a:lnTo>
                  <a:pt x="7561" y="13371"/>
                </a:lnTo>
                <a:lnTo>
                  <a:pt x="8526" y="17050"/>
                </a:lnTo>
                <a:lnTo>
                  <a:pt x="9490" y="13371"/>
                </a:lnTo>
                <a:lnTo>
                  <a:pt x="11788" y="16407"/>
                </a:lnTo>
                <a:lnTo>
                  <a:pt x="11276" y="12633"/>
                </a:lnTo>
                <a:lnTo>
                  <a:pt x="14550" y="14549"/>
                </a:lnTo>
                <a:lnTo>
                  <a:pt x="12633" y="11275"/>
                </a:lnTo>
                <a:lnTo>
                  <a:pt x="12633" y="11275"/>
                </a:lnTo>
                <a:lnTo>
                  <a:pt x="16396" y="11787"/>
                </a:lnTo>
                <a:lnTo>
                  <a:pt x="13371" y="9489"/>
                </a:lnTo>
                <a:lnTo>
                  <a:pt x="17050" y="8525"/>
                </a:lnTo>
                <a:lnTo>
                  <a:pt x="13371" y="7560"/>
                </a:lnTo>
                <a:lnTo>
                  <a:pt x="16396" y="5263"/>
                </a:lnTo>
                <a:lnTo>
                  <a:pt x="16396" y="5263"/>
                </a:lnTo>
                <a:lnTo>
                  <a:pt x="12633" y="5786"/>
                </a:lnTo>
                <a:lnTo>
                  <a:pt x="14550" y="2500"/>
                </a:lnTo>
                <a:lnTo>
                  <a:pt x="11276" y="4417"/>
                </a:lnTo>
                <a:lnTo>
                  <a:pt x="11788" y="643"/>
                </a:lnTo>
                <a:lnTo>
                  <a:pt x="9490" y="3679"/>
                </a:lnTo>
                <a:lnTo>
                  <a:pt x="85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564;p44">
            <a:extLst>
              <a:ext uri="{FF2B5EF4-FFF2-40B4-BE49-F238E27FC236}">
                <a16:creationId xmlns:a16="http://schemas.microsoft.com/office/drawing/2014/main" id="{311EBF5F-2EBA-975D-9CF1-0D7AEF9A4E90}"/>
              </a:ext>
            </a:extLst>
          </p:cNvPr>
          <p:cNvSpPr txBox="1">
            <a:spLocks/>
          </p:cNvSpPr>
          <p:nvPr/>
        </p:nvSpPr>
        <p:spPr>
          <a:xfrm>
            <a:off x="365104" y="733186"/>
            <a:ext cx="1300449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5500" b="0" i="0" u="none" strike="noStrike" cap="none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72117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 txBox="1">
            <a:spLocks noGrp="1"/>
          </p:cNvSpPr>
          <p:nvPr>
            <p:ph type="title"/>
          </p:nvPr>
        </p:nvSpPr>
        <p:spPr>
          <a:xfrm>
            <a:off x="3823962" y="754341"/>
            <a:ext cx="5193914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AUDIENCE</a:t>
            </a:r>
            <a:endParaRPr dirty="0"/>
          </a:p>
        </p:txBody>
      </p:sp>
      <p:pic>
        <p:nvPicPr>
          <p:cNvPr id="571" name="Google Shape;571;p45"/>
          <p:cNvPicPr preferRelativeResize="0"/>
          <p:nvPr/>
        </p:nvPicPr>
        <p:blipFill rotWithShape="1">
          <a:blip r:embed="rId3">
            <a:alphaModFix/>
          </a:blip>
          <a:srcRect l="32046" t="2286" r="19279"/>
          <a:stretch/>
        </p:blipFill>
        <p:spPr>
          <a:xfrm>
            <a:off x="903450" y="611200"/>
            <a:ext cx="3417300" cy="3858900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72" name="Google Shape;572;p45"/>
          <p:cNvSpPr/>
          <p:nvPr/>
        </p:nvSpPr>
        <p:spPr>
          <a:xfrm>
            <a:off x="903456" y="901999"/>
            <a:ext cx="789694" cy="830821"/>
          </a:xfrm>
          <a:custGeom>
            <a:avLst/>
            <a:gdLst/>
            <a:ahLst/>
            <a:cxnLst/>
            <a:rect l="l" t="t" r="r" b="b"/>
            <a:pathLst>
              <a:path w="9145" h="9621" extrusionOk="0">
                <a:moveTo>
                  <a:pt x="1739" y="917"/>
                </a:moveTo>
                <a:lnTo>
                  <a:pt x="1739" y="917"/>
                </a:lnTo>
                <a:lnTo>
                  <a:pt x="1739" y="917"/>
                </a:lnTo>
                <a:close/>
                <a:moveTo>
                  <a:pt x="4572" y="0"/>
                </a:moveTo>
                <a:lnTo>
                  <a:pt x="4298" y="3989"/>
                </a:lnTo>
                <a:lnTo>
                  <a:pt x="1739" y="917"/>
                </a:lnTo>
                <a:lnTo>
                  <a:pt x="3870" y="4298"/>
                </a:lnTo>
                <a:lnTo>
                  <a:pt x="0" y="3322"/>
                </a:lnTo>
                <a:lnTo>
                  <a:pt x="3703" y="4810"/>
                </a:lnTo>
                <a:lnTo>
                  <a:pt x="0" y="6298"/>
                </a:lnTo>
                <a:lnTo>
                  <a:pt x="0" y="6298"/>
                </a:lnTo>
                <a:lnTo>
                  <a:pt x="3870" y="5322"/>
                </a:lnTo>
                <a:lnTo>
                  <a:pt x="3870" y="5322"/>
                </a:lnTo>
                <a:lnTo>
                  <a:pt x="1739" y="8704"/>
                </a:lnTo>
                <a:lnTo>
                  <a:pt x="1739" y="8704"/>
                </a:lnTo>
                <a:lnTo>
                  <a:pt x="4298" y="5632"/>
                </a:lnTo>
                <a:lnTo>
                  <a:pt x="4572" y="9620"/>
                </a:lnTo>
                <a:lnTo>
                  <a:pt x="4834" y="5632"/>
                </a:lnTo>
                <a:lnTo>
                  <a:pt x="7394" y="8704"/>
                </a:lnTo>
                <a:lnTo>
                  <a:pt x="5275" y="5322"/>
                </a:lnTo>
                <a:lnTo>
                  <a:pt x="5275" y="5322"/>
                </a:lnTo>
                <a:lnTo>
                  <a:pt x="9144" y="6298"/>
                </a:lnTo>
                <a:lnTo>
                  <a:pt x="5430" y="4810"/>
                </a:lnTo>
                <a:lnTo>
                  <a:pt x="9144" y="3322"/>
                </a:lnTo>
                <a:lnTo>
                  <a:pt x="5275" y="4298"/>
                </a:lnTo>
                <a:lnTo>
                  <a:pt x="7394" y="917"/>
                </a:lnTo>
                <a:lnTo>
                  <a:pt x="4834" y="3989"/>
                </a:lnTo>
                <a:lnTo>
                  <a:pt x="457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45"/>
          <p:cNvSpPr/>
          <p:nvPr/>
        </p:nvSpPr>
        <p:spPr>
          <a:xfrm>
            <a:off x="1414398" y="679659"/>
            <a:ext cx="149364" cy="149364"/>
          </a:xfrm>
          <a:custGeom>
            <a:avLst/>
            <a:gdLst/>
            <a:ahLst/>
            <a:cxnLst/>
            <a:rect l="l" t="t" r="r" b="b"/>
            <a:pathLst>
              <a:path w="2168" h="2168" extrusionOk="0">
                <a:moveTo>
                  <a:pt x="1084" y="0"/>
                </a:moveTo>
                <a:lnTo>
                  <a:pt x="1" y="1084"/>
                </a:lnTo>
                <a:lnTo>
                  <a:pt x="1084" y="2167"/>
                </a:lnTo>
                <a:lnTo>
                  <a:pt x="2168" y="1084"/>
                </a:lnTo>
                <a:lnTo>
                  <a:pt x="10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4" name="Google Shape;574;p45"/>
          <p:cNvSpPr txBox="1">
            <a:spLocks noGrp="1"/>
          </p:cNvSpPr>
          <p:nvPr>
            <p:ph type="subTitle" idx="1"/>
          </p:nvPr>
        </p:nvSpPr>
        <p:spPr>
          <a:xfrm>
            <a:off x="5152700" y="1611875"/>
            <a:ext cx="3865176" cy="2382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dirty="0"/>
              <a:t>Apartment Residents  </a:t>
            </a:r>
          </a:p>
          <a:p>
            <a:pPr marL="285750" indent="-285750" algn="l"/>
            <a:endParaRPr lang="en-US" dirty="0"/>
          </a:p>
          <a:p>
            <a:pPr marL="285750" indent="-285750" algn="l"/>
            <a:r>
              <a:rPr lang="en-US" dirty="0"/>
              <a:t> Independent House Owners  </a:t>
            </a:r>
          </a:p>
          <a:p>
            <a:pPr marL="285750" indent="-285750" algn="l"/>
            <a:endParaRPr lang="en-US" dirty="0"/>
          </a:p>
          <a:p>
            <a:pPr marL="285750" indent="-285750" algn="l"/>
            <a:r>
              <a:rPr lang="en-US" dirty="0"/>
              <a:t> Tenants &amp; Landlords  </a:t>
            </a:r>
          </a:p>
          <a:p>
            <a:pPr marL="285750" indent="-285750" algn="l"/>
            <a:endParaRPr lang="en-US" dirty="0"/>
          </a:p>
          <a:p>
            <a:pPr marL="285750" indent="-285750" algn="l"/>
            <a:r>
              <a:rPr lang="en-US" dirty="0"/>
              <a:t> Senior Citizens  </a:t>
            </a:r>
          </a:p>
          <a:p>
            <a:pPr marL="285750" indent="-285750" algn="l"/>
            <a:endParaRPr lang="en-US" dirty="0"/>
          </a:p>
          <a:p>
            <a:pPr marL="285750" indent="-285750" algn="l"/>
            <a:r>
              <a:rPr lang="en-US" dirty="0"/>
              <a:t> Office &amp; Commercial Space Owners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eaning Services Project Proposal by Slidesgo ">
  <a:themeElements>
    <a:clrScheme name="Simple Light">
      <a:dk1>
        <a:srgbClr val="24434E"/>
      </a:dk1>
      <a:lt1>
        <a:srgbClr val="4173A7"/>
      </a:lt1>
      <a:dk2>
        <a:srgbClr val="94AECA"/>
      </a:dk2>
      <a:lt2>
        <a:srgbClr val="91C3BE"/>
      </a:lt2>
      <a:accent1>
        <a:srgbClr val="E9E4DB"/>
      </a:accent1>
      <a:accent2>
        <a:srgbClr val="F8F4F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525</Words>
  <Application>Microsoft Office PowerPoint</Application>
  <PresentationFormat>On-screen Show (16:9)</PresentationFormat>
  <Paragraphs>96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Poppins </vt:lpstr>
      <vt:lpstr>Arial</vt:lpstr>
      <vt:lpstr>Poppins</vt:lpstr>
      <vt:lpstr>Poppins Black</vt:lpstr>
      <vt:lpstr>Cleaning Services Project Proposal by Slidesgo </vt:lpstr>
      <vt:lpstr>M2F</vt:lpstr>
      <vt:lpstr>IDEA OF THIS PROJECT</vt:lpstr>
      <vt:lpstr>USER LOGIN</vt:lpstr>
      <vt:lpstr>PowerPoint Presentation</vt:lpstr>
      <vt:lpstr>USER LOGIN</vt:lpstr>
      <vt:lpstr>SERVICE PROVIDER LOGIN</vt:lpstr>
      <vt:lpstr>CUSTOMER SERVICE LOGIN</vt:lpstr>
      <vt:lpstr>ADMIN LOGIN</vt:lpstr>
      <vt:lpstr>TARGET AUDIENCE</vt:lpstr>
      <vt:lpstr>HOW IT WORKS</vt:lpstr>
      <vt:lpstr>Project  Status </vt:lpstr>
      <vt:lpstr>—Bharathiyar</vt:lpstr>
      <vt:lpstr>Question Time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Srilekha R</dc:creator>
  <cp:lastModifiedBy>S. K. Ajay Kumar</cp:lastModifiedBy>
  <cp:revision>1</cp:revision>
  <dcterms:modified xsi:type="dcterms:W3CDTF">2025-03-26T18:43:00Z</dcterms:modified>
</cp:coreProperties>
</file>