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6E75D3-7E30-480A-9278-484F7C4E7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E2EB49-3DAD-45FC-B89B-A2B5623F8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802C89-2BBA-44BB-A2A4-346575D0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2C8-A5E5-4772-A6D4-30D1682F31D1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38BFF5-DABB-43B7-92C7-5EA8DC70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CDC2A3-867F-4943-878D-0CBA1C8D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1564-CF86-470C-8834-28170857E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08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0E2B6-A1E3-4F76-9F02-3AFCFE0A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AA8882-1567-4488-AAC4-1D292CE47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2FE363-790C-43D0-A1B6-0AB88CD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2C8-A5E5-4772-A6D4-30D1682F31D1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3A41D9-F4F1-42C3-A013-225985FE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DB92D4-FDC4-417B-A23C-EB69407F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1564-CF86-470C-8834-28170857E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240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C1E788C-EB8A-4956-BB32-320274F38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5319B5B-AFE6-41C6-8799-8098AC661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DFEB77-14EF-4DAF-A706-00786A42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2C8-A5E5-4772-A6D4-30D1682F31D1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167433-49FA-46A2-A448-BDB23EAF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71CFA0-F503-4280-9B10-88F8EE95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1564-CF86-470C-8834-28170857E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1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7DE71-A420-424C-98F7-0E4BA959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801DD-D5FE-47B3-B1A1-4295C735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0B0349-1097-4D7D-B758-1A6E516D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2C8-A5E5-4772-A6D4-30D1682F31D1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CDE32D-6F97-4AEE-AEB9-184E7469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E8A0B5-8D21-4FC5-8597-4DBA32E9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1564-CF86-470C-8834-28170857E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430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137A4-AFE5-44E9-A1FF-01FD8F01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CA779A-BD56-4A34-A340-6B1021B0E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60CCE4-2D8A-467C-88AE-EB90C034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2C8-A5E5-4772-A6D4-30D1682F31D1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4F26F4-A1B9-4FCA-8CD1-9A59928B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8F1A34-7479-402B-A3BC-9AA7878B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1564-CF86-470C-8834-28170857E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73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697977-E0B9-4780-8709-C44B2FA1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9D3D8-CB68-43D6-9972-67DC241DD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9F0009-A3BE-45E8-A1B0-868FC8D9D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A0E13B-E214-485A-BDBD-729D2DB1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2C8-A5E5-4772-A6D4-30D1682F31D1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290099-1418-4C32-93B5-BE770E29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0121CF-FAFC-4D4A-9710-D855FB7D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1564-CF86-470C-8834-28170857E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628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52CDC-307C-4E36-BAD7-788628C9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E22619-D1EB-4A66-9894-E0AC7EFBF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629A6F-B7A2-4F3A-B3DE-5EC90C38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B9ACCE-834D-4B01-A0D8-C2B5F7104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CE940A-953B-4247-AD88-F07873E2F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BA453F-541E-4BFA-BEB2-FE1EE352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2C8-A5E5-4772-A6D4-30D1682F31D1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C58FCCF-EC20-45E0-BEDE-F7375108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A61298-E0B9-454E-8A4C-8C96B736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1564-CF86-470C-8834-28170857E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498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76FCE-7106-48D2-8E7F-86870760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19B7BF-96B6-41CB-A90C-053BD7EA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2C8-A5E5-4772-A6D4-30D1682F31D1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E8A46B-6FA4-41D8-8A39-B6F9A53A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1482ED-FE78-4B57-A359-2FBBB454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1564-CF86-470C-8834-28170857E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54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EA95F1-08A0-48DA-B790-A5F1296D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2C8-A5E5-4772-A6D4-30D1682F31D1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6598657-3558-42F2-A575-61E8F205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D2F204-2C22-4D99-A249-376233BE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1564-CF86-470C-8834-28170857E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326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0C0F7-C43D-4D3A-AB11-6361398B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080AF6-5227-4025-B16B-D932C029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AE6B92-7089-4529-AF1E-5501C9EF5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81F1BF-2D19-443B-B3FF-4C7B3D90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2C8-A5E5-4772-A6D4-30D1682F31D1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D7B9D9-4D10-4A44-937E-7690946A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BE11DA-F9F5-40FB-A702-D43C7AA0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1564-CF86-470C-8834-28170857E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13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867D29-625E-461D-A335-95C36917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ABCA44-D840-4875-91FC-5B0780E18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8D0A26-500B-4FCB-A2FC-CBDB490AB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3BE54D-23C1-4C64-85B2-F99E24FA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2C8-A5E5-4772-A6D4-30D1682F31D1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F8A3BE-C9BF-4DAE-8B21-7AAC7435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49A7F8-233C-4ECB-89EB-232AC29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1564-CF86-470C-8834-28170857E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28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A5A8033-FB23-4970-B50D-E0002AB0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5566B0-17D3-498E-9BB5-063499984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EEDC26-77EB-4B50-AE44-9FC941B1F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D2C8-A5E5-4772-A6D4-30D1682F31D1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A3507-93C9-4982-A5E1-356BE23D7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7A2179-0495-47CA-9E38-5956F8CC9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F1564-CF86-470C-8834-28170857E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8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products/hado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AB3E8-CDF2-48F5-8A48-78D0C9F6C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E93732-CE23-436C-9D65-C6644DC64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05990"/>
          </a:xfrm>
        </p:spPr>
        <p:txBody>
          <a:bodyPr/>
          <a:lstStyle/>
          <a:p>
            <a:r>
              <a:rPr lang="en-US" dirty="0"/>
              <a:t>					Submitted By: Ajay </a:t>
            </a:r>
            <a:r>
              <a:rPr lang="en-US" dirty="0" err="1"/>
              <a:t>Mamgain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604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CFD48B-38B1-4870-96C1-D067AE17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8A6C64-4A09-4733-B7F9-57D6E62C5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3903"/>
            <a:ext cx="11091041" cy="424306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2000" dirty="0"/>
              <a:t>Introduction Of Apache </a:t>
            </a:r>
            <a:r>
              <a:rPr lang="en-US" sz="2000" dirty="0" err="1"/>
              <a:t>Tika</a:t>
            </a:r>
            <a:endParaRPr lang="en-US" sz="2000" dirty="0"/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Introduction of Elastic Search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Full Flowchart (flowchart 1)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Detailed Description of Apache Module (flowchart 2)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Detailed Description of Elastic Search Module (flowchart 3)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Detailed Description of UI Module (flowchart 4)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Benefits</a:t>
            </a:r>
          </a:p>
          <a:p>
            <a:pPr marL="571500" indent="-571500">
              <a:buFont typeface="+mj-lt"/>
              <a:buAutoNum type="romanLcPeriod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739027-248B-481C-9A4A-EF39B0CA35CA}"/>
              </a:ext>
            </a:extLst>
          </p:cNvPr>
          <p:cNvSpPr txBox="1"/>
          <p:nvPr/>
        </p:nvSpPr>
        <p:spPr>
          <a:xfrm>
            <a:off x="725214" y="1506022"/>
            <a:ext cx="1095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s.no     Contents 										Pg. No</a:t>
            </a:r>
          </a:p>
        </p:txBody>
      </p:sp>
    </p:spTree>
    <p:extLst>
      <p:ext uri="{BB962C8B-B14F-4D97-AF65-F5344CB8AC3E}">
        <p14:creationId xmlns:p14="http://schemas.microsoft.com/office/powerpoint/2010/main" xmlns="" val="253807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55597-2E44-496D-B8DE-FF5B3C53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5B1637-145A-4F5A-876B-037139AAE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detects and extracts metadata and text from over a thousand different file types.</a:t>
            </a:r>
          </a:p>
          <a:p>
            <a:r>
              <a:rPr lang="en-US" dirty="0"/>
              <a:t>such as PPT, XLS, DOC, PDF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41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38B90F-586D-49AB-BF4C-6659D85F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92CB80-A4FE-4D92-9531-9CDA24AD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distributed, RESTful search and analytics engine</a:t>
            </a:r>
          </a:p>
          <a:p>
            <a:r>
              <a:rPr lang="en-US" dirty="0"/>
              <a:t>Use Case like Application search, security analytics, and logging can be implemented</a:t>
            </a:r>
          </a:p>
          <a:p>
            <a:r>
              <a:rPr lang="en-US" dirty="0"/>
              <a:t> real-time search and analytics features of Elasticsearch to work on your big data by using the </a:t>
            </a:r>
            <a:r>
              <a:rPr lang="en-US" b="1" dirty="0">
                <a:hlinkClick r:id="rId2"/>
              </a:rPr>
              <a:t>Elasticsearch-Hadoop (ES-Hadoop)</a:t>
            </a:r>
            <a:r>
              <a:rPr lang="en-US" dirty="0"/>
              <a:t> connector</a:t>
            </a:r>
          </a:p>
        </p:txBody>
      </p:sp>
    </p:spTree>
    <p:extLst>
      <p:ext uri="{BB962C8B-B14F-4D97-AF65-F5344CB8AC3E}">
        <p14:creationId xmlns:p14="http://schemas.microsoft.com/office/powerpoint/2010/main" xmlns="" val="398982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8F2CF-0E47-4CB2-9690-E302F575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1 (All Modules)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51499D50-7E8C-4D96-900D-7B84EDC49755}"/>
              </a:ext>
            </a:extLst>
          </p:cNvPr>
          <p:cNvGrpSpPr/>
          <p:nvPr/>
        </p:nvGrpSpPr>
        <p:grpSpPr>
          <a:xfrm>
            <a:off x="515009" y="1690688"/>
            <a:ext cx="9694720" cy="4401535"/>
            <a:chOff x="914400" y="1860331"/>
            <a:chExt cx="9694720" cy="4401535"/>
          </a:xfrm>
        </p:grpSpPr>
        <p:sp>
          <p:nvSpPr>
            <p:cNvPr id="4" name="Wave 3">
              <a:extLst>
                <a:ext uri="{FF2B5EF4-FFF2-40B4-BE49-F238E27FC236}">
                  <a16:creationId xmlns:a16="http://schemas.microsoft.com/office/drawing/2014/main" xmlns="" id="{846F483D-B117-4018-8CF4-3B0A8688DA1A}"/>
                </a:ext>
              </a:extLst>
            </p:cNvPr>
            <p:cNvSpPr/>
            <p:nvPr/>
          </p:nvSpPr>
          <p:spPr>
            <a:xfrm>
              <a:off x="914400" y="1860331"/>
              <a:ext cx="1145628" cy="599090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1</a:t>
              </a:r>
            </a:p>
          </p:txBody>
        </p:sp>
        <p:sp>
          <p:nvSpPr>
            <p:cNvPr id="5" name="Wave 4">
              <a:extLst>
                <a:ext uri="{FF2B5EF4-FFF2-40B4-BE49-F238E27FC236}">
                  <a16:creationId xmlns:a16="http://schemas.microsoft.com/office/drawing/2014/main" xmlns="" id="{FC9302B6-1D7C-4436-AE02-B326FCCD61C7}"/>
                </a:ext>
              </a:extLst>
            </p:cNvPr>
            <p:cNvSpPr/>
            <p:nvPr/>
          </p:nvSpPr>
          <p:spPr>
            <a:xfrm>
              <a:off x="914400" y="2844526"/>
              <a:ext cx="1145628" cy="599090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2</a:t>
              </a:r>
            </a:p>
          </p:txBody>
        </p:sp>
        <p:sp>
          <p:nvSpPr>
            <p:cNvPr id="7" name="Wave 6">
              <a:extLst>
                <a:ext uri="{FF2B5EF4-FFF2-40B4-BE49-F238E27FC236}">
                  <a16:creationId xmlns:a16="http://schemas.microsoft.com/office/drawing/2014/main" xmlns="" id="{C9859ED9-D77B-4395-A6C9-3C80F6B8AEB2}"/>
                </a:ext>
              </a:extLst>
            </p:cNvPr>
            <p:cNvSpPr/>
            <p:nvPr/>
          </p:nvSpPr>
          <p:spPr>
            <a:xfrm>
              <a:off x="914400" y="5662776"/>
              <a:ext cx="1145628" cy="599090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077A70E-AAD9-455D-8CFA-7C8C5B563ABF}"/>
                </a:ext>
              </a:extLst>
            </p:cNvPr>
            <p:cNvSpPr/>
            <p:nvPr/>
          </p:nvSpPr>
          <p:spPr>
            <a:xfrm>
              <a:off x="4256690" y="2680138"/>
              <a:ext cx="1471449" cy="1513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Apache Program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5397FE9-2782-4DAB-93E0-380D757C1138}"/>
                </a:ext>
              </a:extLst>
            </p:cNvPr>
            <p:cNvSpPr/>
            <p:nvPr/>
          </p:nvSpPr>
          <p:spPr>
            <a:xfrm>
              <a:off x="7730361" y="2686871"/>
              <a:ext cx="1471449" cy="1513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Elastic Search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E3D81B7E-DD1B-47A7-ADCE-9BF5FADEA3B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060028" y="2159876"/>
              <a:ext cx="2112579" cy="984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24077E0-7800-481F-9F7F-805B59D2F11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060028" y="3539689"/>
              <a:ext cx="2002222" cy="242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1513C206-A9D8-4993-8886-2D592A4BB97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060028" y="3144071"/>
              <a:ext cx="2002222" cy="174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4E72FD40-48EA-4115-8687-D749FC189D43}"/>
                </a:ext>
              </a:extLst>
            </p:cNvPr>
            <p:cNvSpPr/>
            <p:nvPr/>
          </p:nvSpPr>
          <p:spPr>
            <a:xfrm>
              <a:off x="1392620" y="3734004"/>
              <a:ext cx="16291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66B6E03D-F13E-4ED4-9E59-2DAFD353B2EB}"/>
                </a:ext>
              </a:extLst>
            </p:cNvPr>
            <p:cNvSpPr/>
            <p:nvPr/>
          </p:nvSpPr>
          <p:spPr>
            <a:xfrm>
              <a:off x="1392620" y="4058060"/>
              <a:ext cx="16291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833C480B-AD24-4151-AD52-17657E66E492}"/>
                </a:ext>
              </a:extLst>
            </p:cNvPr>
            <p:cNvSpPr/>
            <p:nvPr/>
          </p:nvSpPr>
          <p:spPr>
            <a:xfrm>
              <a:off x="1392621" y="4411713"/>
              <a:ext cx="16291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573D2C4C-019B-4837-B5C0-DC8F9B18C27D}"/>
                </a:ext>
              </a:extLst>
            </p:cNvPr>
            <p:cNvSpPr/>
            <p:nvPr/>
          </p:nvSpPr>
          <p:spPr>
            <a:xfrm>
              <a:off x="1405759" y="4743532"/>
              <a:ext cx="16291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C4174BA2-64D1-48A6-8191-CA7E51E008C3}"/>
                </a:ext>
              </a:extLst>
            </p:cNvPr>
            <p:cNvSpPr/>
            <p:nvPr/>
          </p:nvSpPr>
          <p:spPr>
            <a:xfrm>
              <a:off x="1408386" y="5089348"/>
              <a:ext cx="16291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F8189DCC-175B-4E07-BFE4-9BBF17A60D43}"/>
                </a:ext>
              </a:extLst>
            </p:cNvPr>
            <p:cNvSpPr/>
            <p:nvPr/>
          </p:nvSpPr>
          <p:spPr>
            <a:xfrm>
              <a:off x="1405759" y="5429004"/>
              <a:ext cx="16291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BE1202A4-4238-4D2B-AFBD-E83053A9563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728139" y="3443616"/>
              <a:ext cx="2002222" cy="33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015D6A08-24C2-4708-8339-BEFE97E48714}"/>
                </a:ext>
              </a:extLst>
            </p:cNvPr>
            <p:cNvCxnSpPr>
              <a:cxnSpLocks/>
            </p:cNvCxnSpPr>
            <p:nvPr/>
          </p:nvCxnSpPr>
          <p:spPr>
            <a:xfrm>
              <a:off x="9201810" y="3460531"/>
              <a:ext cx="1371597" cy="1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EFE9B0F1-EFCC-4731-9485-1D7B28D27361}"/>
                </a:ext>
              </a:extLst>
            </p:cNvPr>
            <p:cNvSpPr txBox="1"/>
            <p:nvPr/>
          </p:nvSpPr>
          <p:spPr>
            <a:xfrm>
              <a:off x="5728139" y="3163873"/>
              <a:ext cx="2004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Sends content to </a:t>
              </a:r>
            </a:p>
            <a:p>
              <a:r>
                <a:rPr lang="en-US" dirty="0"/>
                <a:t>elastic search index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A7E5628B-90C4-4639-8988-BF130421995D}"/>
                </a:ext>
              </a:extLst>
            </p:cNvPr>
            <p:cNvSpPr txBox="1"/>
            <p:nvPr/>
          </p:nvSpPr>
          <p:spPr>
            <a:xfrm>
              <a:off x="9166096" y="3078024"/>
              <a:ext cx="14430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Search entire</a:t>
              </a:r>
            </a:p>
            <a:p>
              <a:r>
                <a:rPr lang="en-US" dirty="0"/>
                <a:t>Collection via</a:t>
              </a:r>
            </a:p>
            <a:p>
              <a:r>
                <a:rPr lang="en-US" dirty="0"/>
                <a:t>Web UI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9922BDAB-B6B3-4ED6-8D81-7B10462F3190}"/>
                </a:ext>
              </a:extLst>
            </p:cNvPr>
            <p:cNvSpPr txBox="1"/>
            <p:nvPr/>
          </p:nvSpPr>
          <p:spPr>
            <a:xfrm>
              <a:off x="2265692" y="3182390"/>
              <a:ext cx="1623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Sends file to apache module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FFEB7BDF-A141-40C2-9882-9274EBA64A8C}"/>
              </a:ext>
            </a:extLst>
          </p:cNvPr>
          <p:cNvSpPr/>
          <p:nvPr/>
        </p:nvSpPr>
        <p:spPr>
          <a:xfrm>
            <a:off x="10263356" y="2551058"/>
            <a:ext cx="1471449" cy="1513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Module/UI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66906BE-D267-4C5D-B02A-FC84D1B6FA20}"/>
              </a:ext>
            </a:extLst>
          </p:cNvPr>
          <p:cNvSpPr txBox="1"/>
          <p:nvPr/>
        </p:nvSpPr>
        <p:spPr>
          <a:xfrm>
            <a:off x="4092288" y="425594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BAA2BAC-AD57-4BFA-97F3-8EC466F2531A}"/>
              </a:ext>
            </a:extLst>
          </p:cNvPr>
          <p:cNvSpPr txBox="1"/>
          <p:nvPr/>
        </p:nvSpPr>
        <p:spPr>
          <a:xfrm>
            <a:off x="7565959" y="425594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75F9E3D-4F5C-412F-A322-BD8058D22DED}"/>
              </a:ext>
            </a:extLst>
          </p:cNvPr>
          <p:cNvSpPr txBox="1"/>
          <p:nvPr/>
        </p:nvSpPr>
        <p:spPr>
          <a:xfrm>
            <a:off x="10496853" y="42003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589B368-1C60-4B67-A4B0-F7F0B3547C64}"/>
              </a:ext>
            </a:extLst>
          </p:cNvPr>
          <p:cNvSpPr txBox="1"/>
          <p:nvPr/>
        </p:nvSpPr>
        <p:spPr>
          <a:xfrm>
            <a:off x="386509" y="6372021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235708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5EB0C-4E01-41C4-B95C-72C12743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2 (Apache Module)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xmlns="" id="{F5241FCF-5235-4056-BCDC-FCEE4875D704}"/>
              </a:ext>
            </a:extLst>
          </p:cNvPr>
          <p:cNvSpPr/>
          <p:nvPr/>
        </p:nvSpPr>
        <p:spPr>
          <a:xfrm>
            <a:off x="388887" y="1860331"/>
            <a:ext cx="1145628" cy="5990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xmlns="" id="{E9E060CF-896C-4A7E-BD7F-C64CDE4F906F}"/>
              </a:ext>
            </a:extLst>
          </p:cNvPr>
          <p:cNvSpPr/>
          <p:nvPr/>
        </p:nvSpPr>
        <p:spPr>
          <a:xfrm>
            <a:off x="388887" y="2844526"/>
            <a:ext cx="1145628" cy="5990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sp>
        <p:nvSpPr>
          <p:cNvPr id="6" name="Wave 5">
            <a:extLst>
              <a:ext uri="{FF2B5EF4-FFF2-40B4-BE49-F238E27FC236}">
                <a16:creationId xmlns:a16="http://schemas.microsoft.com/office/drawing/2014/main" xmlns="" id="{4846DC9F-D7A1-4083-BCB9-EF0A2E8EE991}"/>
              </a:ext>
            </a:extLst>
          </p:cNvPr>
          <p:cNvSpPr/>
          <p:nvPr/>
        </p:nvSpPr>
        <p:spPr>
          <a:xfrm>
            <a:off x="388887" y="5662776"/>
            <a:ext cx="1145628" cy="5990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C90C197-A0E5-48C4-B854-1111AD7D5828}"/>
              </a:ext>
            </a:extLst>
          </p:cNvPr>
          <p:cNvSpPr/>
          <p:nvPr/>
        </p:nvSpPr>
        <p:spPr>
          <a:xfrm>
            <a:off x="3731177" y="2680138"/>
            <a:ext cx="1471449" cy="1513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176E198B-12DB-41B4-81BA-6C5423C4421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34515" y="2159876"/>
            <a:ext cx="2112579" cy="98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F66B276-9A01-4A29-8EE4-42DAF5C18A4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34515" y="3539689"/>
            <a:ext cx="2002222" cy="242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F9F9B9D-BE65-4AB8-A3B4-F3D6E4CE04A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534515" y="3144071"/>
            <a:ext cx="2002222" cy="17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52AFC32-4F6E-425B-B9EE-D4913C00F255}"/>
              </a:ext>
            </a:extLst>
          </p:cNvPr>
          <p:cNvSpPr/>
          <p:nvPr/>
        </p:nvSpPr>
        <p:spPr>
          <a:xfrm>
            <a:off x="867107" y="3734004"/>
            <a:ext cx="16291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C8E6F85-AD1C-48FC-A023-8134235E467D}"/>
              </a:ext>
            </a:extLst>
          </p:cNvPr>
          <p:cNvSpPr/>
          <p:nvPr/>
        </p:nvSpPr>
        <p:spPr>
          <a:xfrm>
            <a:off x="867107" y="4058060"/>
            <a:ext cx="16291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AA7D983-6DE0-45FA-8251-EC42705ADBC6}"/>
              </a:ext>
            </a:extLst>
          </p:cNvPr>
          <p:cNvSpPr/>
          <p:nvPr/>
        </p:nvSpPr>
        <p:spPr>
          <a:xfrm>
            <a:off x="867108" y="4411713"/>
            <a:ext cx="16291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1585A81-2567-467F-92AC-536CA4C6284C}"/>
              </a:ext>
            </a:extLst>
          </p:cNvPr>
          <p:cNvSpPr/>
          <p:nvPr/>
        </p:nvSpPr>
        <p:spPr>
          <a:xfrm>
            <a:off x="880246" y="4743532"/>
            <a:ext cx="16291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80DF9AA-5B5E-4795-A002-81B3C50DE495}"/>
              </a:ext>
            </a:extLst>
          </p:cNvPr>
          <p:cNvSpPr/>
          <p:nvPr/>
        </p:nvSpPr>
        <p:spPr>
          <a:xfrm>
            <a:off x="882873" y="5089348"/>
            <a:ext cx="16291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BC3989CD-93AD-4146-B653-FF0EA5C3925F}"/>
              </a:ext>
            </a:extLst>
          </p:cNvPr>
          <p:cNvSpPr/>
          <p:nvPr/>
        </p:nvSpPr>
        <p:spPr>
          <a:xfrm>
            <a:off x="880246" y="5429004"/>
            <a:ext cx="16291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C4CC46C-2A9B-44EA-865D-A5596D0420F6}"/>
              </a:ext>
            </a:extLst>
          </p:cNvPr>
          <p:cNvSpPr txBox="1"/>
          <p:nvPr/>
        </p:nvSpPr>
        <p:spPr>
          <a:xfrm>
            <a:off x="1740179" y="3182390"/>
            <a:ext cx="162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file to apache module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857FF5B-5192-4485-B854-EB7E48727685}"/>
              </a:ext>
            </a:extLst>
          </p:cNvPr>
          <p:cNvCxnSpPr>
            <a:stCxn id="7" idx="6"/>
          </p:cNvCxnSpPr>
          <p:nvPr/>
        </p:nvCxnSpPr>
        <p:spPr>
          <a:xfrm flipV="1">
            <a:off x="5202626" y="3429000"/>
            <a:ext cx="1629102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59C284-9F67-428A-A191-8F12C41CCEBF}"/>
              </a:ext>
            </a:extLst>
          </p:cNvPr>
          <p:cNvSpPr txBox="1"/>
          <p:nvPr/>
        </p:nvSpPr>
        <p:spPr>
          <a:xfrm>
            <a:off x="5477884" y="2997724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format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016631C-5074-45D1-AB75-A7E5C1FA9205}"/>
              </a:ext>
            </a:extLst>
          </p:cNvPr>
          <p:cNvSpPr/>
          <p:nvPr/>
        </p:nvSpPr>
        <p:spPr>
          <a:xfrm>
            <a:off x="7851227" y="1997567"/>
            <a:ext cx="4130565" cy="407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3E6D522-FFB5-4F26-B73F-9D8B518299C3}"/>
              </a:ext>
            </a:extLst>
          </p:cNvPr>
          <p:cNvSpPr txBox="1"/>
          <p:nvPr/>
        </p:nvSpPr>
        <p:spPr>
          <a:xfrm>
            <a:off x="7830206" y="2011346"/>
            <a:ext cx="41515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Takes files as input which are of different format like txt, doc, rtf, pdf, ppt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Detects the different file 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Parses content of each file individually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Provided the content and metadata of each file in simple texts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This text data is the output received from this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output of this module is sent to elastic search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9C14DED-F9F1-4EC5-9F2B-FC041B4F3B23}"/>
              </a:ext>
            </a:extLst>
          </p:cNvPr>
          <p:cNvSpPr txBox="1"/>
          <p:nvPr/>
        </p:nvSpPr>
        <p:spPr>
          <a:xfrm>
            <a:off x="7830206" y="1459338"/>
            <a:ext cx="140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0C14C1F-033C-4126-8548-A5363771E351}"/>
              </a:ext>
            </a:extLst>
          </p:cNvPr>
          <p:cNvSpPr txBox="1"/>
          <p:nvPr/>
        </p:nvSpPr>
        <p:spPr>
          <a:xfrm>
            <a:off x="3924124" y="422704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CD52ED7-C2A7-494C-842D-7F2B38D212D5}"/>
              </a:ext>
            </a:extLst>
          </p:cNvPr>
          <p:cNvSpPr txBox="1"/>
          <p:nvPr/>
        </p:nvSpPr>
        <p:spPr>
          <a:xfrm>
            <a:off x="6776181" y="322856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xmlns="" val="336576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5EB0C-4E01-41C4-B95C-72C12743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3 (Elastic Search Module)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C90C197-A0E5-48C4-B854-1111AD7D5828}"/>
              </a:ext>
            </a:extLst>
          </p:cNvPr>
          <p:cNvSpPr/>
          <p:nvPr/>
        </p:nvSpPr>
        <p:spPr>
          <a:xfrm>
            <a:off x="2995449" y="2765374"/>
            <a:ext cx="1471449" cy="1513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857FF5B-5192-4485-B854-EB7E48727685}"/>
              </a:ext>
            </a:extLst>
          </p:cNvPr>
          <p:cNvCxnSpPr>
            <a:stCxn id="7" idx="6"/>
          </p:cNvCxnSpPr>
          <p:nvPr/>
        </p:nvCxnSpPr>
        <p:spPr>
          <a:xfrm flipV="1">
            <a:off x="4466898" y="3514236"/>
            <a:ext cx="1629102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59C284-9F67-428A-A191-8F12C41CCEBF}"/>
              </a:ext>
            </a:extLst>
          </p:cNvPr>
          <p:cNvSpPr txBox="1"/>
          <p:nvPr/>
        </p:nvSpPr>
        <p:spPr>
          <a:xfrm>
            <a:off x="1334818" y="3160544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format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016631C-5074-45D1-AB75-A7E5C1FA9205}"/>
              </a:ext>
            </a:extLst>
          </p:cNvPr>
          <p:cNvSpPr/>
          <p:nvPr/>
        </p:nvSpPr>
        <p:spPr>
          <a:xfrm>
            <a:off x="7850750" y="1935989"/>
            <a:ext cx="4130565" cy="407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3E6D522-FFB5-4F26-B73F-9D8B518299C3}"/>
              </a:ext>
            </a:extLst>
          </p:cNvPr>
          <p:cNvSpPr txBox="1"/>
          <p:nvPr/>
        </p:nvSpPr>
        <p:spPr>
          <a:xfrm>
            <a:off x="7830206" y="1960278"/>
            <a:ext cx="41515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Takes input form Module 1 in text format.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Indexes the content in the Elastic Search Index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Provides different REST API to retrieve/search on all the content present in the index(storage)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On Successful search for a particular string it provides the source filename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Sends the output i.e. filename and its metadata in </a:t>
            </a:r>
            <a:r>
              <a:rPr lang="en-US" sz="2000" dirty="0" err="1"/>
              <a:t>json</a:t>
            </a:r>
            <a:r>
              <a:rPr lang="en-US" sz="2000" dirty="0"/>
              <a:t> format to module3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9C14DED-F9F1-4EC5-9F2B-FC041B4F3B23}"/>
              </a:ext>
            </a:extLst>
          </p:cNvPr>
          <p:cNvSpPr txBox="1"/>
          <p:nvPr/>
        </p:nvSpPr>
        <p:spPr>
          <a:xfrm>
            <a:off x="7830206" y="1412769"/>
            <a:ext cx="140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3AEBA0DA-E3D0-4E27-ADFD-92348337C898}"/>
              </a:ext>
            </a:extLst>
          </p:cNvPr>
          <p:cNvCxnSpPr/>
          <p:nvPr/>
        </p:nvCxnSpPr>
        <p:spPr>
          <a:xfrm flipV="1">
            <a:off x="1257659" y="3523272"/>
            <a:ext cx="1629102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721D4D0-CFB7-4CC8-A64F-227852D33229}"/>
              </a:ext>
            </a:extLst>
          </p:cNvPr>
          <p:cNvSpPr txBox="1"/>
          <p:nvPr/>
        </p:nvSpPr>
        <p:spPr>
          <a:xfrm>
            <a:off x="210685" y="331853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6FC0254-0EFC-4C8E-A618-1F7DDCCD887E}"/>
              </a:ext>
            </a:extLst>
          </p:cNvPr>
          <p:cNvSpPr txBox="1"/>
          <p:nvPr/>
        </p:nvSpPr>
        <p:spPr>
          <a:xfrm>
            <a:off x="3188396" y="433519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A8B7F63-E109-401E-B907-6A69DFDF92F6}"/>
              </a:ext>
            </a:extLst>
          </p:cNvPr>
          <p:cNvSpPr txBox="1"/>
          <p:nvPr/>
        </p:nvSpPr>
        <p:spPr>
          <a:xfrm>
            <a:off x="6166108" y="331853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55C0C8C-BB9D-4E85-8FA8-9D1C370AC16A}"/>
              </a:ext>
            </a:extLst>
          </p:cNvPr>
          <p:cNvSpPr txBox="1"/>
          <p:nvPr/>
        </p:nvSpPr>
        <p:spPr>
          <a:xfrm>
            <a:off x="4488141" y="3180034"/>
            <a:ext cx="139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Format</a:t>
            </a:r>
          </a:p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xmlns="" val="34927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5EB0C-4E01-41C4-B95C-72C12743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4 (UI Module)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C90C197-A0E5-48C4-B854-1111AD7D5828}"/>
              </a:ext>
            </a:extLst>
          </p:cNvPr>
          <p:cNvSpPr/>
          <p:nvPr/>
        </p:nvSpPr>
        <p:spPr>
          <a:xfrm>
            <a:off x="4056992" y="2765374"/>
            <a:ext cx="1471449" cy="1513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857FF5B-5192-4485-B854-EB7E48727685}"/>
              </a:ext>
            </a:extLst>
          </p:cNvPr>
          <p:cNvCxnSpPr>
            <a:cxnSpLocks/>
          </p:cNvCxnSpPr>
          <p:nvPr/>
        </p:nvCxnSpPr>
        <p:spPr>
          <a:xfrm flipH="1">
            <a:off x="2357782" y="3642403"/>
            <a:ext cx="1577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016631C-5074-45D1-AB75-A7E5C1FA9205}"/>
              </a:ext>
            </a:extLst>
          </p:cNvPr>
          <p:cNvSpPr/>
          <p:nvPr/>
        </p:nvSpPr>
        <p:spPr>
          <a:xfrm>
            <a:off x="7850750" y="1935989"/>
            <a:ext cx="4130565" cy="440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3E6D522-FFB5-4F26-B73F-9D8B518299C3}"/>
              </a:ext>
            </a:extLst>
          </p:cNvPr>
          <p:cNvSpPr txBox="1"/>
          <p:nvPr/>
        </p:nvSpPr>
        <p:spPr>
          <a:xfrm>
            <a:off x="7830498" y="1935988"/>
            <a:ext cx="41515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Sends a JSON request to Module 1.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This request contains the String that the user wants to search in the entire set of files.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This request is processed by the Module 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Module 2 sends back the JSON response which contains the information about the file where the search hit was successful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UI parses this content and displays this information along with metadata.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UI can be Mobile App/Web App.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9C14DED-F9F1-4EC5-9F2B-FC041B4F3B23}"/>
              </a:ext>
            </a:extLst>
          </p:cNvPr>
          <p:cNvSpPr txBox="1"/>
          <p:nvPr/>
        </p:nvSpPr>
        <p:spPr>
          <a:xfrm>
            <a:off x="7830206" y="1412769"/>
            <a:ext cx="140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3AEBA0DA-E3D0-4E27-ADFD-92348337C898}"/>
              </a:ext>
            </a:extLst>
          </p:cNvPr>
          <p:cNvCxnSpPr/>
          <p:nvPr/>
        </p:nvCxnSpPr>
        <p:spPr>
          <a:xfrm flipV="1">
            <a:off x="2319202" y="3523272"/>
            <a:ext cx="1629102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721D4D0-CFB7-4CC8-A64F-227852D33229}"/>
              </a:ext>
            </a:extLst>
          </p:cNvPr>
          <p:cNvSpPr txBox="1"/>
          <p:nvPr/>
        </p:nvSpPr>
        <p:spPr>
          <a:xfrm>
            <a:off x="1093075" y="427886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6FC0254-0EFC-4C8E-A618-1F7DDCCD887E}"/>
              </a:ext>
            </a:extLst>
          </p:cNvPr>
          <p:cNvSpPr txBox="1"/>
          <p:nvPr/>
        </p:nvSpPr>
        <p:spPr>
          <a:xfrm>
            <a:off x="4249939" y="433519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55C0C8C-BB9D-4E85-8FA8-9D1C370AC16A}"/>
              </a:ext>
            </a:extLst>
          </p:cNvPr>
          <p:cNvSpPr txBox="1"/>
          <p:nvPr/>
        </p:nvSpPr>
        <p:spPr>
          <a:xfrm>
            <a:off x="2318725" y="3189142"/>
            <a:ext cx="148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DAA10F-63C9-44F4-B05F-0DDB01427C78}"/>
              </a:ext>
            </a:extLst>
          </p:cNvPr>
          <p:cNvSpPr txBox="1"/>
          <p:nvPr/>
        </p:nvSpPr>
        <p:spPr>
          <a:xfrm>
            <a:off x="2377849" y="3613666"/>
            <a:ext cx="1345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6CE3DAE-9D0D-4D0A-8850-3746D055590B}"/>
              </a:ext>
            </a:extLst>
          </p:cNvPr>
          <p:cNvSpPr/>
          <p:nvPr/>
        </p:nvSpPr>
        <p:spPr>
          <a:xfrm>
            <a:off x="791139" y="2746507"/>
            <a:ext cx="1471449" cy="1513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</a:t>
            </a:r>
          </a:p>
        </p:txBody>
      </p:sp>
    </p:spTree>
    <p:extLst>
      <p:ext uri="{BB962C8B-B14F-4D97-AF65-F5344CB8AC3E}">
        <p14:creationId xmlns:p14="http://schemas.microsoft.com/office/powerpoint/2010/main" xmlns="" val="64292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ABD419-61E7-448B-93D4-0485414C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Use/Benefits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4004AB-C5FC-418A-9D81-3BC852E5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in search over collection of files.</a:t>
            </a:r>
          </a:p>
          <a:p>
            <a:r>
              <a:rPr lang="en-US" dirty="0"/>
              <a:t>Supports wide variety of file extensions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9590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417</Words>
  <Application>Microsoft Office PowerPoint</Application>
  <PresentationFormat>Custom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Document Search</vt:lpstr>
      <vt:lpstr>Index</vt:lpstr>
      <vt:lpstr>Apache Tika</vt:lpstr>
      <vt:lpstr>Elastic Search</vt:lpstr>
      <vt:lpstr>Flow chart 1 (All Modules)</vt:lpstr>
      <vt:lpstr>Flowchart 2 (Apache Module)</vt:lpstr>
      <vt:lpstr>Flowchart 3 (Elastic Search Module)</vt:lpstr>
      <vt:lpstr>Flowchart 4 (UI Module)</vt:lpstr>
      <vt:lpstr>Use/Benefits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Search</dc:title>
  <dc:creator>ajay Mamgain</dc:creator>
  <cp:lastModifiedBy>ajaym</cp:lastModifiedBy>
  <cp:revision>17</cp:revision>
  <dcterms:created xsi:type="dcterms:W3CDTF">2018-03-12T16:31:05Z</dcterms:created>
  <dcterms:modified xsi:type="dcterms:W3CDTF">2018-07-11T14:28:25Z</dcterms:modified>
</cp:coreProperties>
</file>