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2"/>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2" r:id="rId17"/>
    <p:sldId id="1311" r:id="rId18"/>
    <p:sldId id="1313" r:id="rId19"/>
    <p:sldId id="1292" r:id="rId20"/>
    <p:sldId id="1293" r:id="rId21"/>
    <p:sldId id="1294" r:id="rId22"/>
    <p:sldId id="1295" r:id="rId23"/>
    <p:sldId id="1296" r:id="rId24"/>
    <p:sldId id="1314" r:id="rId25"/>
    <p:sldId id="1315" r:id="rId26"/>
    <p:sldId id="1316" r:id="rId27"/>
    <p:sldId id="1317" r:id="rId28"/>
    <p:sldId id="1297" r:id="rId29"/>
    <p:sldId id="1288" r:id="rId30"/>
    <p:sldId id="1249" r:id="rId31"/>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Mukesh </a:t>
            </a:r>
            <a:r>
              <a:rPr lang="en-US" sz="1100" dirty="0" err="1">
                <a:solidFill>
                  <a:schemeClr val="tx1"/>
                </a:solidFill>
              </a:rPr>
              <a:t>kumar</a:t>
            </a:r>
            <a:r>
              <a:rPr lang="en-US" sz="1100" dirty="0">
                <a:solidFill>
                  <a:schemeClr val="tx1"/>
                </a:solidFill>
              </a:rPr>
              <a:t> Pandian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:712221205018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065"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Park </a:t>
            </a:r>
            <a:r>
              <a:rPr lang="en-US" sz="1100" b="0" i="0" u="none" strike="noStrike" cap="none" dirty="0">
                <a:solidFill>
                  <a:schemeClr val="tx1"/>
                </a:solidFill>
                <a:latin typeface="Arial"/>
                <a:ea typeface="Arial"/>
                <a:cs typeface="Arial"/>
                <a:sym typeface="Arial"/>
              </a:rPr>
              <a:t>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88E6A9B5-589B-3352-51A0-5A69A1430B04}"/>
              </a:ext>
            </a:extLst>
          </p:cNvPr>
          <p:cNvPicPr>
            <a:picLocks noChangeAspect="1"/>
          </p:cNvPicPr>
          <p:nvPr/>
        </p:nvPicPr>
        <p:blipFill>
          <a:blip r:embed="rId3"/>
          <a:srcRect/>
          <a:stretch/>
        </p:blipFill>
        <p:spPr>
          <a:xfrm>
            <a:off x="3323510" y="1662888"/>
            <a:ext cx="2496979" cy="301302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A2F56A32-E1DC-FEC6-7D81-06B9CB10AC6E}"/>
              </a:ext>
            </a:extLst>
          </p:cNvPr>
          <p:cNvPicPr>
            <a:picLocks noChangeAspect="1"/>
          </p:cNvPicPr>
          <p:nvPr/>
        </p:nvPicPr>
        <p:blipFill>
          <a:blip r:embed="rId3"/>
          <a:srcRect/>
          <a:stretch/>
        </p:blipFill>
        <p:spPr>
          <a:xfrm>
            <a:off x="2009091" y="1675124"/>
            <a:ext cx="4979821" cy="3000786"/>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0DC432F9-D3D0-5654-4B54-90515E62AFC5}"/>
              </a:ext>
            </a:extLst>
          </p:cNvPr>
          <p:cNvPicPr>
            <a:picLocks noChangeAspect="1"/>
          </p:cNvPicPr>
          <p:nvPr/>
        </p:nvPicPr>
        <p:blipFill>
          <a:blip r:embed="rId3"/>
          <a:srcRect/>
          <a:stretch/>
        </p:blipFill>
        <p:spPr>
          <a:xfrm>
            <a:off x="2250319" y="1644383"/>
            <a:ext cx="4528100" cy="3031525"/>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Login.html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4B4C6C03-2A86-4D2D-93DF-82AC820785A1}"/>
              </a:ext>
            </a:extLst>
          </p:cNvPr>
          <p:cNvPicPr>
            <a:picLocks noChangeAspect="1"/>
          </p:cNvPicPr>
          <p:nvPr/>
        </p:nvPicPr>
        <p:blipFill>
          <a:blip r:embed="rId3"/>
          <a:srcRect/>
          <a:stretch/>
        </p:blipFill>
        <p:spPr>
          <a:xfrm>
            <a:off x="2224531" y="1652067"/>
            <a:ext cx="4518204" cy="3023844"/>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Share_note.html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5F7C2186-54FE-D333-B32B-CB9303A1E7E5}"/>
              </a:ext>
            </a:extLst>
          </p:cNvPr>
          <p:cNvPicPr>
            <a:picLocks noChangeAspect="1"/>
          </p:cNvPicPr>
          <p:nvPr/>
        </p:nvPicPr>
        <p:blipFill>
          <a:blip r:embed="rId3"/>
          <a:srcRect/>
          <a:stretch/>
        </p:blipFill>
        <p:spPr>
          <a:xfrm>
            <a:off x="1954470" y="1529124"/>
            <a:ext cx="4789385" cy="3183986"/>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a:extLst>
              <a:ext uri="{FF2B5EF4-FFF2-40B4-BE49-F238E27FC236}">
                <a16:creationId xmlns:a16="http://schemas.microsoft.com/office/drawing/2014/main" id="{1475D7E3-DEF5-0FBF-0534-5991F4BF7339}"/>
              </a:ext>
            </a:extLst>
          </p:cNvPr>
          <p:cNvPicPr>
            <a:picLocks noChangeAspect="1"/>
          </p:cNvPicPr>
          <p:nvPr/>
        </p:nvPicPr>
        <p:blipFill>
          <a:blip r:embed="rId2"/>
          <a:stretch>
            <a:fillRect/>
          </a:stretch>
        </p:blipFill>
        <p:spPr>
          <a:xfrm>
            <a:off x="338097" y="1065075"/>
            <a:ext cx="8467805" cy="378032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A2FDAFCA-0D12-FE52-624C-C19F39535825}"/>
              </a:ext>
            </a:extLst>
          </p:cNvPr>
          <p:cNvPicPr>
            <a:picLocks noChangeAspect="1"/>
          </p:cNvPicPr>
          <p:nvPr/>
        </p:nvPicPr>
        <p:blipFill>
          <a:blip r:embed="rId2"/>
          <a:stretch>
            <a:fillRect/>
          </a:stretch>
        </p:blipFill>
        <p:spPr>
          <a:xfrm>
            <a:off x="2689412" y="1121869"/>
            <a:ext cx="3703704" cy="38189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45A8ED3F-9334-FE1F-B629-D5FA915A9ADA}"/>
              </a:ext>
            </a:extLst>
          </p:cNvPr>
          <p:cNvPicPr>
            <a:picLocks noChangeAspect="1"/>
          </p:cNvPicPr>
          <p:nvPr/>
        </p:nvPicPr>
        <p:blipFill>
          <a:blip r:embed="rId2"/>
          <a:stretch>
            <a:fillRect/>
          </a:stretch>
        </p:blipFill>
        <p:spPr>
          <a:xfrm>
            <a:off x="315045" y="1144920"/>
            <a:ext cx="8475490" cy="390349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3" name="Picture 2">
            <a:extLst>
              <a:ext uri="{FF2B5EF4-FFF2-40B4-BE49-F238E27FC236}">
                <a16:creationId xmlns:a16="http://schemas.microsoft.com/office/drawing/2014/main" id="{C3D091B1-2E2E-0A38-9C8E-C2E0E2175091}"/>
              </a:ext>
            </a:extLst>
          </p:cNvPr>
          <p:cNvPicPr>
            <a:picLocks noChangeAspect="1"/>
          </p:cNvPicPr>
          <p:nvPr/>
        </p:nvPicPr>
        <p:blipFill>
          <a:blip r:embed="rId2"/>
          <a:stretch>
            <a:fillRect/>
          </a:stretch>
        </p:blipFill>
        <p:spPr>
          <a:xfrm>
            <a:off x="1252497" y="1121869"/>
            <a:ext cx="6531429" cy="350392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Admin-Page</a:t>
            </a:r>
          </a:p>
        </p:txBody>
      </p:sp>
      <p:pic>
        <p:nvPicPr>
          <p:cNvPr id="3" name="Picture 2">
            <a:extLst>
              <a:ext uri="{FF2B5EF4-FFF2-40B4-BE49-F238E27FC236}">
                <a16:creationId xmlns:a16="http://schemas.microsoft.com/office/drawing/2014/main" id="{270158CF-CCB4-83D9-3BEA-E50A8E3DB720}"/>
              </a:ext>
            </a:extLst>
          </p:cNvPr>
          <p:cNvPicPr>
            <a:picLocks noChangeAspect="1"/>
          </p:cNvPicPr>
          <p:nvPr/>
        </p:nvPicPr>
        <p:blipFill>
          <a:blip r:embed="rId2"/>
          <a:stretch>
            <a:fillRect/>
          </a:stretch>
        </p:blipFill>
        <p:spPr>
          <a:xfrm>
            <a:off x="1313970" y="1121869"/>
            <a:ext cx="6516060" cy="378822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Add/Update User-Page</a:t>
            </a:r>
          </a:p>
        </p:txBody>
      </p:sp>
      <p:pic>
        <p:nvPicPr>
          <p:cNvPr id="4" name="Picture 3">
            <a:extLst>
              <a:ext uri="{FF2B5EF4-FFF2-40B4-BE49-F238E27FC236}">
                <a16:creationId xmlns:a16="http://schemas.microsoft.com/office/drawing/2014/main" id="{351492C5-0119-3238-2347-C3D3332736C7}"/>
              </a:ext>
            </a:extLst>
          </p:cNvPr>
          <p:cNvPicPr>
            <a:picLocks noChangeAspect="1"/>
          </p:cNvPicPr>
          <p:nvPr/>
        </p:nvPicPr>
        <p:blipFill>
          <a:blip r:embed="rId2"/>
          <a:stretch>
            <a:fillRect/>
          </a:stretch>
        </p:blipFill>
        <p:spPr>
          <a:xfrm>
            <a:off x="1214077" y="1152605"/>
            <a:ext cx="6631321" cy="3657600"/>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Add/Update Contact-Page</a:t>
            </a:r>
          </a:p>
        </p:txBody>
      </p:sp>
      <p:pic>
        <p:nvPicPr>
          <p:cNvPr id="3" name="Picture 2">
            <a:extLst>
              <a:ext uri="{FF2B5EF4-FFF2-40B4-BE49-F238E27FC236}">
                <a16:creationId xmlns:a16="http://schemas.microsoft.com/office/drawing/2014/main" id="{240B1C5A-C2FA-2FB6-346B-9BBB2F4074C8}"/>
              </a:ext>
            </a:extLst>
          </p:cNvPr>
          <p:cNvPicPr>
            <a:picLocks noChangeAspect="1"/>
          </p:cNvPicPr>
          <p:nvPr/>
        </p:nvPicPr>
        <p:blipFill>
          <a:blip r:embed="rId2"/>
          <a:stretch>
            <a:fillRect/>
          </a:stretch>
        </p:blipFill>
        <p:spPr>
          <a:xfrm>
            <a:off x="1191024" y="1114185"/>
            <a:ext cx="6623637" cy="3588444"/>
          </a:xfrm>
          <a:prstGeom prst="rect">
            <a:avLst/>
          </a:prstGeom>
        </p:spPr>
      </p:pic>
    </p:spTree>
    <p:extLst>
      <p:ext uri="{BB962C8B-B14F-4D97-AF65-F5344CB8AC3E}">
        <p14:creationId xmlns:p14="http://schemas.microsoft.com/office/powerpoint/2010/main" val="399319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Update profile-Page</a:t>
            </a:r>
          </a:p>
        </p:txBody>
      </p:sp>
      <p:pic>
        <p:nvPicPr>
          <p:cNvPr id="5" name="Picture 4">
            <a:extLst>
              <a:ext uri="{FF2B5EF4-FFF2-40B4-BE49-F238E27FC236}">
                <a16:creationId xmlns:a16="http://schemas.microsoft.com/office/drawing/2014/main" id="{11161D81-1315-5AA8-4CE2-A5723EEBB269}"/>
              </a:ext>
            </a:extLst>
          </p:cNvPr>
          <p:cNvPicPr>
            <a:picLocks noChangeAspect="1"/>
          </p:cNvPicPr>
          <p:nvPr/>
        </p:nvPicPr>
        <p:blipFill>
          <a:blip r:embed="rId2"/>
          <a:stretch>
            <a:fillRect/>
          </a:stretch>
        </p:blipFill>
        <p:spPr>
          <a:xfrm>
            <a:off x="3185368" y="1091132"/>
            <a:ext cx="2772813" cy="3811281"/>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Add Notes-Page</a:t>
            </a:r>
          </a:p>
        </p:txBody>
      </p:sp>
      <p:pic>
        <p:nvPicPr>
          <p:cNvPr id="3" name="Picture 2">
            <a:extLst>
              <a:ext uri="{FF2B5EF4-FFF2-40B4-BE49-F238E27FC236}">
                <a16:creationId xmlns:a16="http://schemas.microsoft.com/office/drawing/2014/main" id="{5BD110F2-4401-CB12-E041-051D5B3E07C0}"/>
              </a:ext>
            </a:extLst>
          </p:cNvPr>
          <p:cNvPicPr>
            <a:picLocks noChangeAspect="1"/>
          </p:cNvPicPr>
          <p:nvPr/>
        </p:nvPicPr>
        <p:blipFill>
          <a:blip r:embed="rId2"/>
          <a:stretch>
            <a:fillRect/>
          </a:stretch>
        </p:blipFill>
        <p:spPr>
          <a:xfrm>
            <a:off x="1257569" y="1114185"/>
            <a:ext cx="6618566" cy="3649916"/>
          </a:xfrm>
          <a:prstGeom prst="rect">
            <a:avLst/>
          </a:prstGeom>
        </p:spPr>
      </p:pic>
    </p:spTree>
    <p:extLst>
      <p:ext uri="{BB962C8B-B14F-4D97-AF65-F5344CB8AC3E}">
        <p14:creationId xmlns:p14="http://schemas.microsoft.com/office/powerpoint/2010/main" val="360682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253</TotalTime>
  <Words>1188</Words>
  <Application>Microsoft Office PowerPoint</Application>
  <PresentationFormat>On-screen Show (16:9)</PresentationFormat>
  <Paragraphs>78</Paragraphs>
  <Slides>27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27</vt:i4>
      </vt:variant>
      <vt:variant>
        <vt:lpstr>Custom Shows</vt:lpstr>
      </vt:variant>
      <vt:variant>
        <vt:i4>1</vt:i4>
      </vt:variant>
    </vt:vector>
  </HeadingPairs>
  <TitlesOfParts>
    <vt:vector size="34"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Login.html :</vt:lpstr>
      <vt:lpstr>Modelling &amp; Results        Share_note.html :</vt:lpstr>
      <vt:lpstr>Homepage</vt:lpstr>
      <vt:lpstr>About-Us-Page</vt:lpstr>
      <vt:lpstr>Service-Page</vt:lpstr>
      <vt:lpstr>Login-Page</vt:lpstr>
      <vt:lpstr>Admin-Page</vt:lpstr>
      <vt:lpstr>Add/Update User-Page</vt:lpstr>
      <vt:lpstr>Add/Update Contact-Page</vt:lpstr>
      <vt:lpstr>Update profile-Page</vt:lpstr>
      <vt:lpstr>Add Notes-Page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MUKESH KUMAR PANDIAN</cp:lastModifiedBy>
  <cp:revision>12</cp:revision>
  <dcterms:modified xsi:type="dcterms:W3CDTF">2024-04-10T08:21:15Z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