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75" d="100"/>
          <a:sy n="75" d="100"/>
        </p:scale>
        <p:origin x="324" y="3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Ajayp632" TargetMode="External"/><Relationship Id="rId7" Type="http://schemas.openxmlformats.org/officeDocument/2006/relationships/hyperlink" Target="https://www.linkedin.com/in/ajay-pradhan-b3032a19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Railway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182615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Ajay-bramhachari.pradhan@capgemini.com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3425" y="1750218"/>
            <a:ext cx="2382837" cy="233363"/>
          </a:xfrm>
        </p:spPr>
        <p:txBody>
          <a:bodyPr/>
          <a:lstStyle/>
          <a:p>
            <a:pPr eaLnBrk="1" hangingPunct="1"/>
            <a:r>
              <a:rPr lang="nl-NL" altLang="nl-NL" dirty="0"/>
              <a:t>9096660872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</a:t>
            </a:r>
            <a:endParaRPr lang="en-US" altLang="nl-NL" dirty="0">
              <a:solidFill>
                <a:srgbClr val="0070AD"/>
              </a:solidFill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and Engineering 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11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Spring Cloud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Fast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Ajay Pradhan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67451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115469" y="1983580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7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2" b="13592"/>
          <a:stretch/>
        </p:blipFill>
        <p:spPr>
          <a:xfrm>
            <a:off x="370046" y="404664"/>
            <a:ext cx="1734208" cy="172048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40975</TotalTime>
  <Words>194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PRADHAN, AJAY BRAMHACHARI</cp:lastModifiedBy>
  <cp:revision>122</cp:revision>
  <dcterms:created xsi:type="dcterms:W3CDTF">2017-12-08T05:27:40Z</dcterms:created>
  <dcterms:modified xsi:type="dcterms:W3CDTF">2022-03-14T06:05:08Z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