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1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DDE6-E21B-4DA5-BFFA-2829AD581735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47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504D2-655B-5223-3BCF-0A66463A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4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DIALYSIS OF PATIENTS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E6CD-4BFD-517F-840B-B29EDD656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54"/>
            <a:ext cx="12192000" cy="5845946"/>
          </a:xfrm>
        </p:spPr>
      </p:pic>
    </p:spTree>
    <p:extLst>
      <p:ext uri="{BB962C8B-B14F-4D97-AF65-F5344CB8AC3E}">
        <p14:creationId xmlns:p14="http://schemas.microsoft.com/office/powerpoint/2010/main" val="31179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61C3-EB49-1C33-E9E8-DBE3E0A9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5208"/>
            <a:ext cx="10353761" cy="1100831"/>
          </a:xfrm>
        </p:spPr>
        <p:txBody>
          <a:bodyPr/>
          <a:lstStyle/>
          <a:p>
            <a:r>
              <a:rPr lang="en-IN" dirty="0"/>
              <a:t>Power-bi module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B70C9-35B0-CF86-6E07-0C811A0D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4" y="1589103"/>
            <a:ext cx="9507984" cy="4882718"/>
          </a:xfrm>
        </p:spPr>
      </p:pic>
    </p:spTree>
    <p:extLst>
      <p:ext uri="{BB962C8B-B14F-4D97-AF65-F5344CB8AC3E}">
        <p14:creationId xmlns:p14="http://schemas.microsoft.com/office/powerpoint/2010/main" val="28221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21DE99-33A5-0F5A-543C-CCC2F26A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83" y="1695635"/>
            <a:ext cx="10449622" cy="3204838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23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188980-12C0-E770-2E12-F9B1D8D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36" y="183474"/>
            <a:ext cx="10901777" cy="606640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KPI – 1 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Patients across various summaries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D7156-FCC5-8BDE-A4E0-3A8247F2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99" y="1342198"/>
            <a:ext cx="6604601" cy="39294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30A548-AD75-4761-AFB4-C85D2DBB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2570" y="5521910"/>
            <a:ext cx="8922059" cy="9765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Highest number of patients are in survival 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Least number of patients are in </a:t>
            </a:r>
            <a:r>
              <a:rPr lang="en-IN" dirty="0" err="1"/>
              <a:t>nPCR</a:t>
            </a:r>
            <a:r>
              <a:rPr lang="en-IN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1934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A79E-E27F-6A8E-D9F0-56925B94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263371"/>
            <a:ext cx="11042298" cy="597763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KPI – 2 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Profit Vs Non-Profit Stats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CC9764-6470-0CAD-B90A-9C035B93A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11" y="1269508"/>
            <a:ext cx="8442663" cy="39246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27060-C0E1-2577-DB0D-EC13F0819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4614" y="5588492"/>
            <a:ext cx="9072978" cy="89220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Count of profit is 6854 which is  88.75%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Count of non profit is 869 which is 11.25%</a:t>
            </a:r>
          </a:p>
        </p:txBody>
      </p:sp>
    </p:spTree>
    <p:extLst>
      <p:ext uri="{BB962C8B-B14F-4D97-AF65-F5344CB8AC3E}">
        <p14:creationId xmlns:p14="http://schemas.microsoft.com/office/powerpoint/2010/main" val="2268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662E-2078-CCA0-6E58-DA823308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378780"/>
            <a:ext cx="10605988" cy="66878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KPI – 3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Chain Organizations w.r.t. Total Performance Score as No Score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79E3B4-6615-203B-4B7A-2677912FC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5" y="1279494"/>
            <a:ext cx="6881189" cy="39439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F035D-7E5C-C48C-CFB5-E88295F1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7367" y="5455329"/>
            <a:ext cx="8853996" cy="121180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Most numbers of no score performance are in ‘ Fresenius medical care’ and ‘ </a:t>
            </a:r>
            <a:r>
              <a:rPr lang="en-IN" dirty="0" err="1"/>
              <a:t>Davita</a:t>
            </a:r>
            <a:r>
              <a:rPr lang="en-IN" dirty="0"/>
              <a:t>’ chain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Total count of no score is 369.</a:t>
            </a: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3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EFA2-D205-1993-2256-AEEB85B1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227861"/>
            <a:ext cx="10162104" cy="58888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KPI – 4 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Dialysis Stations Stats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E6382E-6117-81BA-5799-489D3F8F6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4908" y="1178867"/>
            <a:ext cx="6666744" cy="40484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1A32-5DA1-D691-59B4-E2AF517F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5122" y="5533599"/>
            <a:ext cx="9161756" cy="120455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Total number of dialysis station is 55328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Davita</a:t>
            </a:r>
            <a:r>
              <a:rPr lang="en-IN" dirty="0"/>
              <a:t> has highest number of dialysis station in terms of Profit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Independent has </a:t>
            </a:r>
            <a:r>
              <a:rPr lang="en-IN" dirty="0" err="1"/>
              <a:t>has</a:t>
            </a:r>
            <a:r>
              <a:rPr lang="en-IN" dirty="0"/>
              <a:t> highest number of dialysis station in terms of non profit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1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F19-A7B2-8E38-5132-CA31E4C6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76" y="236738"/>
            <a:ext cx="10350847" cy="580008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KPI – 5  No.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of Category Text  - As Expected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CBBEA2-8A4D-E906-A13F-FB01AAC13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81" y="1358283"/>
            <a:ext cx="6858705" cy="34267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C1EC8-A0D8-74F4-C589-BD0CC08B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8183" y="5140171"/>
            <a:ext cx="8700116" cy="133165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2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A06A-AD9E-D239-EDDC-69D499DC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76" y="213064"/>
            <a:ext cx="10350847" cy="64955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KPI – 6 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Average Payment Reduction Rate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1A19B5-C4C3-F452-A741-D4DCF602E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31" y="1261593"/>
            <a:ext cx="6551335" cy="34702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B5BC3-7E69-2004-E0D8-57E572EB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6151" y="5450889"/>
            <a:ext cx="7918881" cy="92327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We had calculated the average payment reduction rate in percentage.</a:t>
            </a:r>
          </a:p>
        </p:txBody>
      </p:sp>
    </p:spTree>
    <p:extLst>
      <p:ext uri="{BB962C8B-B14F-4D97-AF65-F5344CB8AC3E}">
        <p14:creationId xmlns:p14="http://schemas.microsoft.com/office/powerpoint/2010/main" val="18229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2CDCEC-B552-046C-5F20-86FCB9C5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5209"/>
            <a:ext cx="10353761" cy="798990"/>
          </a:xfrm>
        </p:spPr>
        <p:txBody>
          <a:bodyPr/>
          <a:lstStyle/>
          <a:p>
            <a:r>
              <a:rPr lang="en-IN" dirty="0"/>
              <a:t>Excel module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11C594-353E-4FD0-A82B-585D29E2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68" y="1562470"/>
            <a:ext cx="10463004" cy="4856085"/>
          </a:xfrm>
        </p:spPr>
      </p:pic>
    </p:spTree>
    <p:extLst>
      <p:ext uri="{BB962C8B-B14F-4D97-AF65-F5344CB8AC3E}">
        <p14:creationId xmlns:p14="http://schemas.microsoft.com/office/powerpoint/2010/main" val="1534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24D8-4EB1-9119-33CB-87E1845D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5209"/>
            <a:ext cx="10353761" cy="1056442"/>
          </a:xfrm>
        </p:spPr>
        <p:txBody>
          <a:bodyPr/>
          <a:lstStyle/>
          <a:p>
            <a:r>
              <a:rPr lang="en-IN" dirty="0"/>
              <a:t>Tableau module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0A58D-DC56-C100-B5C6-AE71F59C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8" y="1065321"/>
            <a:ext cx="10185947" cy="5228947"/>
          </a:xfrm>
        </p:spPr>
      </p:pic>
    </p:spTree>
    <p:extLst>
      <p:ext uri="{BB962C8B-B14F-4D97-AF65-F5344CB8AC3E}">
        <p14:creationId xmlns:p14="http://schemas.microsoft.com/office/powerpoint/2010/main" val="291384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163</TotalTime>
  <Words>176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Segoe UI</vt:lpstr>
      <vt:lpstr>Damask</vt:lpstr>
      <vt:lpstr>DIALYSIS OF PATIENTS</vt:lpstr>
      <vt:lpstr>KPI – 1  Number of Patients across various summaries</vt:lpstr>
      <vt:lpstr>KPI – 2  Profit Vs Non-Profit Stats</vt:lpstr>
      <vt:lpstr>KPI – 3 Chain Organizations w.r.t. Total Performance Score as No Score</vt:lpstr>
      <vt:lpstr>KPI – 4  Dialysis Stations Stats</vt:lpstr>
      <vt:lpstr>KPI – 5  No. of Category Text  - As Expected</vt:lpstr>
      <vt:lpstr>KPI – 6  Average Payment Reduction Rate</vt:lpstr>
      <vt:lpstr>Excel module dashboard</vt:lpstr>
      <vt:lpstr>Tableau module dashboard</vt:lpstr>
      <vt:lpstr>Power-bi module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DIALYSIS OF PATIENTS</dc:title>
  <dc:creator>jay</dc:creator>
  <cp:lastModifiedBy>jay</cp:lastModifiedBy>
  <cp:revision>8</cp:revision>
  <dcterms:created xsi:type="dcterms:W3CDTF">2023-04-28T16:39:25Z</dcterms:created>
  <dcterms:modified xsi:type="dcterms:W3CDTF">2023-04-29T08:22:50Z</dcterms:modified>
</cp:coreProperties>
</file>