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70" r:id="rId11"/>
    <p:sldId id="272" r:id="rId12"/>
    <p:sldId id="271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inkedin.com/in/ajay-patel-006ma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630" y="851535"/>
            <a:ext cx="8207375" cy="3297555"/>
          </a:xfrm>
        </p:spPr>
        <p:txBody>
          <a:bodyPr/>
          <a:lstStyle/>
          <a:p>
            <a:pPr algn="ctr"/>
            <a:r>
              <a:rPr sz="6000" b="1"/>
              <a:t>ESG Analysis and Visualization</a:t>
            </a:r>
            <a:r>
              <a:rPr sz="4800" b="1"/>
              <a:t> </a:t>
            </a:r>
            <a:endParaRPr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900" y="4149090"/>
            <a:ext cx="8212455" cy="1772285"/>
          </a:xfrm>
        </p:spPr>
        <p:txBody>
          <a:bodyPr/>
          <a:lstStyle/>
          <a:p>
            <a:pPr algn="ctr"/>
            <a:r>
              <a:rPr sz="2400"/>
              <a:t>Leveraging Data Analytics for Sustainability Insights</a:t>
            </a:r>
            <a:endParaRPr sz="2400"/>
          </a:p>
          <a:p>
            <a:pPr algn="ctr"/>
            <a:endParaRPr sz="2400"/>
          </a:p>
          <a:p>
            <a:pPr algn="ctr"/>
            <a:r>
              <a:rPr sz="2400"/>
              <a:t>ajaypatel006may@gmail.com | +91 7506161216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Content Placeholder 12" descr="output 2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161290" y="160655"/>
            <a:ext cx="3868420" cy="2745740"/>
          </a:xfrm>
          <a:prstGeom prst="rect">
            <a:avLst/>
          </a:prstGeom>
        </p:spPr>
      </p:pic>
      <p:pic>
        <p:nvPicPr>
          <p:cNvPr id="12" name="Content Placeholder 11" descr="output"/>
          <p:cNvPicPr>
            <a:picLocks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827905" y="160655"/>
            <a:ext cx="3888105" cy="3009900"/>
          </a:xfrm>
          <a:prstGeom prst="rect">
            <a:avLst/>
          </a:prstGeom>
        </p:spPr>
      </p:pic>
      <p:pic>
        <p:nvPicPr>
          <p:cNvPr id="21" name="Picture 20" descr="outpu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" y="3562350"/>
            <a:ext cx="3649980" cy="3146425"/>
          </a:xfrm>
          <a:prstGeom prst="rect">
            <a:avLst/>
          </a:prstGeom>
        </p:spPr>
      </p:pic>
      <p:pic>
        <p:nvPicPr>
          <p:cNvPr id="22" name="Picture 21" descr="outpu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655" y="3333115"/>
            <a:ext cx="4204970" cy="2843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output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" y="170815"/>
            <a:ext cx="4321175" cy="3336925"/>
          </a:xfrm>
          <a:prstGeom prst="rect">
            <a:avLst/>
          </a:prstGeom>
        </p:spPr>
      </p:pic>
      <p:pic>
        <p:nvPicPr>
          <p:cNvPr id="3" name="Picture 2" descr="outpu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" y="3665220"/>
            <a:ext cx="7794625" cy="3068955"/>
          </a:xfrm>
          <a:prstGeom prst="rect">
            <a:avLst/>
          </a:prstGeom>
        </p:spPr>
      </p:pic>
      <p:pic>
        <p:nvPicPr>
          <p:cNvPr id="4" name="Picture 3" descr="output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055" y="170815"/>
            <a:ext cx="4240530" cy="32854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800" b="1"/>
              <a:t>Challenges and Solutions</a:t>
            </a:r>
            <a:endParaRPr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Challenge: Handling missing data and diverse formats.</a:t>
            </a:r>
            <a:endParaRPr sz="2400"/>
          </a:p>
          <a:p>
            <a:r>
              <a:rPr sz="2400"/>
              <a:t>Solution: Implemented advanced imputation techniques and unified formats</a:t>
            </a:r>
            <a:r>
              <a:rPr sz="2800"/>
              <a:t>.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800" b="1"/>
              <a:t>Conclusion</a:t>
            </a:r>
            <a:endParaRPr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Value Added: Improved ESG analysis accuracy by 25%.</a:t>
            </a:r>
            <a:endParaRPr sz="2400"/>
          </a:p>
          <a:p>
            <a:r>
              <a:rPr sz="2400"/>
              <a:t>Skills Gained: Proficiency in Python, Power BI, and storytelling through data.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Contact Info: ajaypatel006may@gmail.com</a:t>
            </a:r>
            <a:endParaRPr sz="2400"/>
          </a:p>
          <a:p>
            <a:r>
              <a:rPr sz="2400"/>
              <a:t>Call-to-Action: Let’s connect on </a:t>
            </a:r>
            <a:r>
              <a:rPr sz="2400">
                <a:hlinkClick r:id="rId1" tooltip="" action="ppaction://hlinkfile"/>
              </a:rPr>
              <a:t>LinkedIn!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800" b="1"/>
              <a:t>Introduction</a:t>
            </a:r>
            <a:endParaRPr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/>
              <a:t>Objective: Analyze ESG metrics to identify sustainability trends.</a:t>
            </a:r>
            <a:endParaRPr sz="2400"/>
          </a:p>
          <a:p>
            <a:pPr algn="l"/>
            <a:r>
              <a:rPr sz="2400"/>
              <a:t>Tools Used: Python, Power BI, Excel.</a:t>
            </a:r>
            <a:endParaRPr sz="2400"/>
          </a:p>
          <a:p>
            <a:pPr algn="l"/>
            <a:r>
              <a:rPr sz="2400"/>
              <a:t>Dataset Details: </a:t>
            </a:r>
            <a:r>
              <a:rPr lang="en-US" sz="2400"/>
              <a:t>50</a:t>
            </a:r>
            <a:r>
              <a:rPr sz="2400"/>
              <a:t> records covering industries like Technology, Finance, </a:t>
            </a:r>
            <a:r>
              <a:rPr lang="en-US" sz="2400"/>
              <a:t>Consumer goods, Agriculture </a:t>
            </a:r>
            <a:r>
              <a:rPr sz="2400"/>
              <a:t>and Energy.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800" b="1"/>
              <a:t>Problem Statement</a:t>
            </a:r>
            <a:endParaRPr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Issue: Understanding ESG’s financial impact is complex.</a:t>
            </a:r>
            <a:endParaRPr sz="2400"/>
          </a:p>
          <a:p>
            <a:r>
              <a:rPr sz="2400"/>
              <a:t>Importance: Helps businesses make informed investment decisions.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800" b="1"/>
              <a:t>Methodology</a:t>
            </a:r>
            <a:endParaRPr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Data Cleaning: Handled missing data using Pandas.</a:t>
            </a:r>
            <a:endParaRPr sz="2400"/>
          </a:p>
          <a:p>
            <a:r>
              <a:rPr sz="2400"/>
              <a:t>Analysis: Visualized trends with Matplotlib and Seaborn.</a:t>
            </a:r>
            <a:endParaRPr sz="2400"/>
          </a:p>
          <a:p>
            <a:r>
              <a:rPr sz="2400"/>
              <a:t>Visualization: Created interactive dashboards in Power BI.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800" b="1"/>
              <a:t>Key Insights</a:t>
            </a:r>
            <a:endParaRPr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/>
              <a:t>Higher ESG scores correlate with better stock performance.</a:t>
            </a:r>
            <a:endParaRPr sz="2400"/>
          </a:p>
          <a:p>
            <a:pPr algn="l"/>
            <a:r>
              <a:rPr sz="2400"/>
              <a:t>Technology leads ESG efficiency across industries.</a:t>
            </a:r>
            <a:endParaRPr sz="2400"/>
          </a:p>
          <a:p>
            <a:pPr algn="l"/>
            <a:r>
              <a:rPr sz="2400"/>
              <a:t>Positive news sentiment aligns with higher ESG scores.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/>
              <a:t>Power BI Dashboard Overview</a:t>
            </a:r>
            <a:endParaRPr sz="4000" b="1"/>
          </a:p>
        </p:txBody>
      </p:sp>
      <p:pic>
        <p:nvPicPr>
          <p:cNvPr id="4" name="Content Placeholder 3" descr="Cap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85" y="1196340"/>
            <a:ext cx="8999220" cy="5251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ap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02970"/>
            <a:ext cx="9144000" cy="5052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800" b="1"/>
              <a:t>Python Contributions</a:t>
            </a:r>
            <a:endParaRPr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Handled missing values using imputation (e.g., mean, median, or mode).</a:t>
            </a:r>
            <a:endParaRPr lang="en-US" altLang="en-US" sz="2400"/>
          </a:p>
          <a:p>
            <a:r>
              <a:rPr lang="en-US" altLang="en-US" sz="2400"/>
              <a:t>Removed duplicate rows or irrelevant columns</a:t>
            </a:r>
            <a:endParaRPr lang="en-US" altLang="en-US" sz="2400"/>
          </a:p>
          <a:p>
            <a:r>
              <a:rPr lang="en-US" altLang="en-US" sz="2400"/>
              <a:t>Correlation heatmaps to explore relationships between ESG scores and financial metrics.</a:t>
            </a:r>
            <a:endParaRPr lang="en-US" altLang="en-US" sz="2400"/>
          </a:p>
          <a:p>
            <a:r>
              <a:rPr lang="en-US" altLang="en-US" sz="2400"/>
              <a:t>Distribution plots for ESG scores across  countries.</a:t>
            </a:r>
            <a:endParaRPr lang="en-US" altLang="en-US" sz="2400"/>
          </a:p>
          <a:p>
            <a:r>
              <a:rPr lang="en-US" altLang="en-US" sz="2400"/>
              <a:t>Bar chart comparing average ESG scores by industry.</a:t>
            </a:r>
            <a:endParaRPr lang="en-US" altLang="en-US" sz="2400"/>
          </a:p>
          <a:p>
            <a:r>
              <a:rPr lang="en-US" altLang="en-US" sz="2400"/>
              <a:t>ESG score trends over time.</a:t>
            </a:r>
            <a:endParaRPr lang="en-US" altLang="en-US" sz="2400"/>
          </a:p>
          <a:p>
            <a:r>
              <a:rPr lang="en-US" altLang="en-US" sz="2400"/>
              <a:t>CO2 emissions vs. ESG score .</a:t>
            </a:r>
            <a:endParaRPr lang="en-US" altLang="en-US" sz="2400"/>
          </a:p>
          <a:p>
            <a:r>
              <a:rPr lang="en-US" altLang="en-US" sz="2400"/>
              <a:t>Revenue vs. ESG score .</a:t>
            </a: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Cap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" y="3519805"/>
            <a:ext cx="8393430" cy="3222625"/>
          </a:xfrm>
          <a:prstGeom prst="rect">
            <a:avLst/>
          </a:prstGeom>
        </p:spPr>
      </p:pic>
      <p:pic>
        <p:nvPicPr>
          <p:cNvPr id="3" name="Picture 2" descr="Cap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167005"/>
            <a:ext cx="8420100" cy="3261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1645</Words>
  <Application>WPS Presentation</Application>
  <PresentationFormat>On-screen Show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</vt:lpstr>
      <vt:lpstr>Green Color</vt:lpstr>
      <vt:lpstr>ESG Analysis and Visualization using Python and Power BI</vt:lpstr>
      <vt:lpstr>Introduction</vt:lpstr>
      <vt:lpstr>Problem Statement</vt:lpstr>
      <vt:lpstr>Methodology</vt:lpstr>
      <vt:lpstr>Key Insights</vt:lpstr>
      <vt:lpstr>Power BI Dashboard Overview</vt:lpstr>
      <vt:lpstr>PowerPoint 演示文稿</vt:lpstr>
      <vt:lpstr>Python Contributions</vt:lpstr>
      <vt:lpstr>PowerPoint 演示文稿</vt:lpstr>
      <vt:lpstr>PowerPoint 演示文稿</vt:lpstr>
      <vt:lpstr>PowerPoint 演示文稿</vt:lpstr>
      <vt:lpstr>Challenges and Solutions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User</cp:lastModifiedBy>
  <cp:revision>4</cp:revision>
  <dcterms:created xsi:type="dcterms:W3CDTF">2013-01-27T09:14:00Z</dcterms:created>
  <dcterms:modified xsi:type="dcterms:W3CDTF">2025-01-24T18:31:56Z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8AC0BAF3FF414AEABA5CA9F1E5AEA2F2_12</vt:lpwstr>
  </property>
  <property fmtid="{D5CDD505-2E9C-101B-9397-08002B2CF9AE}" pid="3" name="KSOProductBuildVer">
    <vt:lpwstr>1033-12.2.0.19805</vt:lpwstr>
  </property>
</Properties>
</file>