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26" y="4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79261D4-ADC0-407F-BAA3-71422D30D13B}" type="datetimeFigureOut">
              <a:rPr lang="en-IN" smtClean="0"/>
              <a:t>16-04-2024</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95E1573-A46F-4EBF-8B79-43A1D5F99562}"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9261D4-ADC0-407F-BAA3-71422D30D13B}"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9261D4-ADC0-407F-BAA3-71422D30D13B}"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261D4-ADC0-407F-BAA3-71422D30D13B}"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261D4-ADC0-407F-BAA3-71422D30D13B}"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79261D4-ADC0-407F-BAA3-71422D30D13B}" type="datetimeFigureOut">
              <a:rPr lang="en-IN" smtClean="0"/>
              <a:t>16-04-2024</a:t>
            </a:fld>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261D4-ADC0-407F-BAA3-71422D30D13B}" type="datetimeFigureOut">
              <a:rPr lang="en-IN" smtClean="0"/>
              <a:t>16-04-2024</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79261D4-ADC0-407F-BAA3-71422D30D13B}" type="datetimeFigureOut">
              <a:rPr lang="en-IN" smtClean="0"/>
              <a:t>16-04-2024</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95E1573-A46F-4EBF-8B79-43A1D5F9956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252736"/>
          </a:xfrm>
        </p:spPr>
        <p:txBody>
          <a:bodyPr/>
          <a:lstStyle/>
          <a:p>
            <a:r>
              <a:rPr lang="en-IN" dirty="0"/>
              <a:t>KEY LOGGER</a:t>
            </a:r>
          </a:p>
        </p:txBody>
      </p:sp>
      <p:sp>
        <p:nvSpPr>
          <p:cNvPr id="3" name="Subtitle 2"/>
          <p:cNvSpPr>
            <a:spLocks noGrp="1"/>
          </p:cNvSpPr>
          <p:nvPr>
            <p:ph type="subTitle" idx="1"/>
          </p:nvPr>
        </p:nvSpPr>
        <p:spPr>
          <a:xfrm>
            <a:off x="4733365" y="4149080"/>
            <a:ext cx="3309803" cy="1584176"/>
          </a:xfrm>
        </p:spPr>
        <p:txBody>
          <a:bodyPr>
            <a:normAutofit fontScale="92500" lnSpcReduction="20000"/>
          </a:bodyPr>
          <a:lstStyle/>
          <a:p>
            <a:r>
              <a:rPr lang="en-US" dirty="0"/>
              <a:t>Presented By</a:t>
            </a:r>
            <a:r>
              <a:rPr lang="en-US" dirty="0" smtClean="0"/>
              <a:t>:</a:t>
            </a:r>
          </a:p>
          <a:p>
            <a:r>
              <a:rPr lang="en-US" dirty="0" smtClean="0"/>
              <a:t> </a:t>
            </a:r>
            <a:r>
              <a:rPr lang="en-US" dirty="0"/>
              <a:t>NAME</a:t>
            </a:r>
            <a:r>
              <a:rPr lang="en-US" dirty="0" smtClean="0"/>
              <a:t>: </a:t>
            </a:r>
            <a:r>
              <a:rPr lang="en-US" dirty="0" smtClean="0"/>
              <a:t>Ajay </a:t>
            </a:r>
            <a:r>
              <a:rPr lang="en-US" dirty="0" err="1" smtClean="0"/>
              <a:t>Raj</a:t>
            </a:r>
            <a:r>
              <a:rPr lang="en-US" dirty="0" err="1" smtClean="0"/>
              <a:t>.V</a:t>
            </a:r>
            <a:endParaRPr lang="en-US" dirty="0" smtClean="0"/>
          </a:p>
          <a:p>
            <a:r>
              <a:rPr lang="en-US" dirty="0" smtClean="0"/>
              <a:t>COLLEGE</a:t>
            </a:r>
            <a:r>
              <a:rPr lang="en-US" dirty="0"/>
              <a:t>: </a:t>
            </a:r>
            <a:r>
              <a:rPr lang="en-US" dirty="0" err="1"/>
              <a:t>priyadarshini</a:t>
            </a:r>
            <a:r>
              <a:rPr lang="en-US"/>
              <a:t> </a:t>
            </a:r>
            <a:r>
              <a:rPr lang="en-US" smtClean="0"/>
              <a:t>Engineering </a:t>
            </a:r>
            <a:r>
              <a:rPr lang="en-US" dirty="0" smtClean="0"/>
              <a:t>College </a:t>
            </a:r>
          </a:p>
          <a:p>
            <a:r>
              <a:rPr lang="en-US" dirty="0" smtClean="0"/>
              <a:t>DEPATREMENT</a:t>
            </a:r>
            <a:r>
              <a:rPr lang="en-US" dirty="0"/>
              <a:t>: computer science and engineering</a:t>
            </a:r>
            <a:endParaRPr lang="en-IN" dirty="0"/>
          </a:p>
        </p:txBody>
      </p:sp>
    </p:spTree>
    <p:extLst>
      <p:ext uri="{BB962C8B-B14F-4D97-AF65-F5344CB8AC3E}">
        <p14:creationId xmlns:p14="http://schemas.microsoft.com/office/powerpoint/2010/main" val="411733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CONCLUSION</a:t>
            </a:r>
          </a:p>
        </p:txBody>
      </p:sp>
      <p:sp>
        <p:nvSpPr>
          <p:cNvPr id="2" name="Content Placeholder 1"/>
          <p:cNvSpPr>
            <a:spLocks noGrp="1"/>
          </p:cNvSpPr>
          <p:nvPr>
            <p:ph idx="1"/>
          </p:nvPr>
        </p:nvSpPr>
        <p:spPr/>
        <p:txBody>
          <a:bodyPr>
            <a:normAutofit fontScale="62500" lnSpcReduction="20000"/>
          </a:bodyPr>
          <a:lstStyle/>
          <a:p>
            <a:r>
              <a:rPr lang="en-US" dirty="0" smtClean="0"/>
              <a:t>In </a:t>
            </a:r>
            <a:r>
              <a:rPr lang="en-US" dirty="0"/>
              <a:t>conclusion, the development and deployment of a </a:t>
            </a:r>
            <a:r>
              <a:rPr lang="en-US" dirty="0" err="1"/>
              <a:t>keylogger</a:t>
            </a:r>
            <a:r>
              <a:rPr lang="en-US" dirty="0"/>
              <a:t> present both technical challenges and ethical considerations. </a:t>
            </a:r>
            <a:endParaRPr lang="en-US" dirty="0" smtClean="0"/>
          </a:p>
          <a:p>
            <a:r>
              <a:rPr lang="en-US" dirty="0" err="1" smtClean="0"/>
              <a:t>Keyloggers</a:t>
            </a:r>
            <a:r>
              <a:rPr lang="en-US" dirty="0" smtClean="0"/>
              <a:t> </a:t>
            </a:r>
            <a:r>
              <a:rPr lang="en-US" dirty="0"/>
              <a:t>serve various purposes, from legitimate use cases such as parental control and employee monitoring to potentially malicious activities like unauthorized data collection. </a:t>
            </a:r>
            <a:endParaRPr lang="en-US" dirty="0" smtClean="0"/>
          </a:p>
          <a:p>
            <a:r>
              <a:rPr lang="en-US" dirty="0" smtClean="0"/>
              <a:t> </a:t>
            </a:r>
            <a:r>
              <a:rPr lang="en-US" dirty="0"/>
              <a:t>While designing a </a:t>
            </a:r>
            <a:r>
              <a:rPr lang="en-US" dirty="0" err="1"/>
              <a:t>keylogger</a:t>
            </a:r>
            <a:r>
              <a:rPr lang="en-US" dirty="0"/>
              <a:t> algorithm, it's essential to prioritize security, privacy, and ethical usage. </a:t>
            </a:r>
            <a:endParaRPr lang="en-US" dirty="0" smtClean="0"/>
          </a:p>
          <a:p>
            <a:r>
              <a:rPr lang="en-US" dirty="0" smtClean="0"/>
              <a:t>The </a:t>
            </a:r>
            <a:r>
              <a:rPr lang="en-US" dirty="0"/>
              <a:t>algorithm should be capable of stealthy operation, securely logging keystrokes, and encrypting logged data to prevent unauthorized access. </a:t>
            </a:r>
            <a:endParaRPr lang="en-US" dirty="0" smtClean="0"/>
          </a:p>
          <a:p>
            <a:r>
              <a:rPr lang="en-US" dirty="0" smtClean="0"/>
              <a:t>Additionally</a:t>
            </a:r>
            <a:r>
              <a:rPr lang="en-US" dirty="0"/>
              <a:t>, considerations such as cross-platform compatibility, error handling, and user configuration options contribute to the effectiveness and usability of the </a:t>
            </a:r>
            <a:r>
              <a:rPr lang="en-US" dirty="0" err="1"/>
              <a:t>keylogger</a:t>
            </a:r>
            <a:endParaRPr lang="en-IN" dirty="0"/>
          </a:p>
        </p:txBody>
      </p:sp>
    </p:spTree>
    <p:extLst>
      <p:ext uri="{BB962C8B-B14F-4D97-AF65-F5344CB8AC3E}">
        <p14:creationId xmlns:p14="http://schemas.microsoft.com/office/powerpoint/2010/main" val="149537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36912"/>
            <a:ext cx="8229600" cy="1440160"/>
          </a:xfrm>
        </p:spPr>
        <p:txBody>
          <a:bodyPr>
            <a:normAutofit/>
          </a:bodyPr>
          <a:lstStyle/>
          <a:p>
            <a:r>
              <a:rPr lang="en-US" sz="8000" b="1" dirty="0" smtClean="0">
                <a:solidFill>
                  <a:schemeClr val="tx1"/>
                </a:solidFill>
              </a:rPr>
              <a:t>THANK YOU</a:t>
            </a:r>
            <a:endParaRPr lang="en-IN" sz="8000" b="1" dirty="0">
              <a:solidFill>
                <a:schemeClr val="tx1"/>
              </a:solidFill>
            </a:endParaRPr>
          </a:p>
        </p:txBody>
      </p:sp>
      <p:sp>
        <p:nvSpPr>
          <p:cNvPr id="2" name="Content Placeholder 1"/>
          <p:cNvSpPr>
            <a:spLocks noGrp="1"/>
          </p:cNvSpPr>
          <p:nvPr>
            <p:ph idx="1"/>
          </p:nvPr>
        </p:nvSpPr>
        <p:spPr>
          <a:xfrm>
            <a:off x="872067" y="5949279"/>
            <a:ext cx="7408333" cy="176883"/>
          </a:xfrm>
        </p:spPr>
        <p:txBody>
          <a:bodyPr>
            <a:normAutofit fontScale="25000" lnSpcReduction="20000"/>
          </a:bodyPr>
          <a:lstStyle/>
          <a:p>
            <a:endParaRPr lang="en-IN" dirty="0"/>
          </a:p>
        </p:txBody>
      </p:sp>
    </p:spTree>
    <p:extLst>
      <p:ext uri="{BB962C8B-B14F-4D97-AF65-F5344CB8AC3E}">
        <p14:creationId xmlns:p14="http://schemas.microsoft.com/office/powerpoint/2010/main" val="411761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OUTLINE</a:t>
            </a:r>
            <a:endParaRPr lang="en-IN" b="1" u="sng" dirty="0"/>
          </a:p>
        </p:txBody>
      </p:sp>
      <p:sp>
        <p:nvSpPr>
          <p:cNvPr id="2" name="Content Placeholder 1"/>
          <p:cNvSpPr>
            <a:spLocks noGrp="1"/>
          </p:cNvSpPr>
          <p:nvPr>
            <p:ph idx="1"/>
          </p:nvPr>
        </p:nvSpPr>
        <p:spPr/>
        <p:txBody>
          <a:bodyPr/>
          <a:lstStyle/>
          <a:p>
            <a:r>
              <a:rPr lang="en-IN" dirty="0" smtClean="0"/>
              <a:t> Introduction</a:t>
            </a:r>
          </a:p>
          <a:p>
            <a:r>
              <a:rPr lang="en-IN" dirty="0" smtClean="0"/>
              <a:t> Problem statement</a:t>
            </a:r>
          </a:p>
          <a:p>
            <a:r>
              <a:rPr lang="en-IN" dirty="0" smtClean="0"/>
              <a:t> System </a:t>
            </a:r>
            <a:r>
              <a:rPr lang="en-IN" dirty="0"/>
              <a:t>development </a:t>
            </a:r>
            <a:r>
              <a:rPr lang="en-IN" dirty="0" smtClean="0"/>
              <a:t>approach</a:t>
            </a:r>
          </a:p>
          <a:p>
            <a:r>
              <a:rPr lang="en-IN" dirty="0" smtClean="0"/>
              <a:t> Algorithm</a:t>
            </a:r>
          </a:p>
          <a:p>
            <a:r>
              <a:rPr lang="en-IN" dirty="0" smtClean="0"/>
              <a:t> Result </a:t>
            </a:r>
            <a:r>
              <a:rPr lang="en-IN" dirty="0"/>
              <a:t>(output image) </a:t>
            </a:r>
            <a:endParaRPr lang="en-IN" dirty="0" smtClean="0"/>
          </a:p>
          <a:p>
            <a:r>
              <a:rPr lang="en-IN" dirty="0" smtClean="0"/>
              <a:t> Conclusion</a:t>
            </a:r>
            <a:endParaRPr lang="en-IN" dirty="0"/>
          </a:p>
        </p:txBody>
      </p:sp>
    </p:spTree>
    <p:extLst>
      <p:ext uri="{BB962C8B-B14F-4D97-AF65-F5344CB8AC3E}">
        <p14:creationId xmlns:p14="http://schemas.microsoft.com/office/powerpoint/2010/main" val="27215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INTRODUCTION</a:t>
            </a:r>
          </a:p>
        </p:txBody>
      </p:sp>
      <p:sp>
        <p:nvSpPr>
          <p:cNvPr id="2" name="Content Placeholder 1"/>
          <p:cNvSpPr>
            <a:spLocks noGrp="1"/>
          </p:cNvSpPr>
          <p:nvPr>
            <p:ph idx="1"/>
          </p:nvPr>
        </p:nvSpPr>
        <p:spPr/>
        <p:txBody>
          <a:bodyPr>
            <a:normAutofit fontScale="85000" lnSpcReduction="20000"/>
          </a:bodyPr>
          <a:lstStyle/>
          <a:p>
            <a:r>
              <a:rPr lang="en-US" dirty="0"/>
              <a:t>A </a:t>
            </a:r>
            <a:r>
              <a:rPr lang="en-US" dirty="0" err="1"/>
              <a:t>keylogger</a:t>
            </a:r>
            <a:r>
              <a:rPr lang="en-US" dirty="0"/>
              <a:t> is a type of software or hardware tool used to record keystrokes on a computer or mobile device. </a:t>
            </a:r>
            <a:endParaRPr lang="en-US" dirty="0" smtClean="0"/>
          </a:p>
          <a:p>
            <a:r>
              <a:rPr lang="en-US" dirty="0" smtClean="0"/>
              <a:t>Its </a:t>
            </a:r>
            <a:r>
              <a:rPr lang="en-US" dirty="0"/>
              <a:t>primary function is to capture and log every keystroke typed by a user, including passwords, usernames, emails, chat messages, and other sensitive information. </a:t>
            </a:r>
            <a:endParaRPr lang="en-US" dirty="0" smtClean="0"/>
          </a:p>
          <a:p>
            <a:r>
              <a:rPr lang="en-US" dirty="0" err="1" smtClean="0"/>
              <a:t>Keyloggers</a:t>
            </a:r>
            <a:r>
              <a:rPr lang="en-US" dirty="0" smtClean="0"/>
              <a:t> </a:t>
            </a:r>
            <a:r>
              <a:rPr lang="en-US" dirty="0"/>
              <a:t>are often used for legitimate purposes such as monitoring computer activity in organizations or parental control, but they can also be exploited for malicious activities like stealing personal information, credentials, or conducting espionage.</a:t>
            </a:r>
            <a:endParaRPr lang="en-IN" dirty="0"/>
          </a:p>
        </p:txBody>
      </p:sp>
    </p:spTree>
    <p:extLst>
      <p:ext uri="{BB962C8B-B14F-4D97-AF65-F5344CB8AC3E}">
        <p14:creationId xmlns:p14="http://schemas.microsoft.com/office/powerpoint/2010/main" val="269734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u="sng" dirty="0"/>
              <a:t>PROBLEM </a:t>
            </a:r>
            <a:r>
              <a:rPr lang="en-IN" u="sng" dirty="0" smtClean="0"/>
              <a:t>STATEMENT</a:t>
            </a:r>
            <a:endParaRPr lang="en-IN" dirty="0"/>
          </a:p>
        </p:txBody>
      </p:sp>
      <p:sp>
        <p:nvSpPr>
          <p:cNvPr id="5" name="Content Placeholder 4"/>
          <p:cNvSpPr>
            <a:spLocks noGrp="1"/>
          </p:cNvSpPr>
          <p:nvPr>
            <p:ph idx="1"/>
          </p:nvPr>
        </p:nvSpPr>
        <p:spPr/>
        <p:txBody>
          <a:bodyPr>
            <a:normAutofit lnSpcReduction="10000"/>
          </a:bodyPr>
          <a:lstStyle/>
          <a:p>
            <a:r>
              <a:rPr lang="en-US" dirty="0" smtClean="0"/>
              <a:t>In </a:t>
            </a:r>
            <a:r>
              <a:rPr lang="en-US" dirty="0"/>
              <a:t>today's digital age, security and surveillance have become increasingly important. </a:t>
            </a:r>
            <a:endParaRPr lang="en-US" dirty="0" smtClean="0"/>
          </a:p>
          <a:p>
            <a:r>
              <a:rPr lang="en-US" dirty="0" smtClean="0"/>
              <a:t>One </a:t>
            </a:r>
            <a:r>
              <a:rPr lang="en-US" dirty="0"/>
              <a:t>significant aspect of digital security involves monitoring and recording user activity on computing devices</a:t>
            </a:r>
            <a:r>
              <a:rPr lang="en-US" dirty="0" smtClean="0"/>
              <a:t>.</a:t>
            </a:r>
          </a:p>
          <a:p>
            <a:r>
              <a:rPr lang="en-US" dirty="0" smtClean="0"/>
              <a:t> </a:t>
            </a:r>
            <a:r>
              <a:rPr lang="en-US" dirty="0"/>
              <a:t>To address this need, we propose the development of a </a:t>
            </a:r>
            <a:r>
              <a:rPr lang="en-US" dirty="0" err="1"/>
              <a:t>keylogger</a:t>
            </a:r>
            <a:r>
              <a:rPr lang="en-US" dirty="0"/>
              <a:t> software solution.</a:t>
            </a:r>
            <a:endParaRPr lang="en-IN" dirty="0"/>
          </a:p>
        </p:txBody>
      </p:sp>
    </p:spTree>
    <p:extLst>
      <p:ext uri="{BB962C8B-B14F-4D97-AF65-F5344CB8AC3E}">
        <p14:creationId xmlns:p14="http://schemas.microsoft.com/office/powerpoint/2010/main" val="405999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u="sng" dirty="0"/>
              <a:t>SYSTEM DEVELOPMENT APPROACH</a:t>
            </a:r>
          </a:p>
        </p:txBody>
      </p:sp>
      <p:sp>
        <p:nvSpPr>
          <p:cNvPr id="2" name="Content Placeholder 1"/>
          <p:cNvSpPr>
            <a:spLocks noGrp="1"/>
          </p:cNvSpPr>
          <p:nvPr>
            <p:ph idx="1"/>
          </p:nvPr>
        </p:nvSpPr>
        <p:spPr>
          <a:xfrm>
            <a:off x="872067" y="2564904"/>
            <a:ext cx="7408333" cy="3561259"/>
          </a:xfrm>
        </p:spPr>
        <p:txBody>
          <a:bodyPr/>
          <a:lstStyle/>
          <a:p>
            <a:r>
              <a:rPr lang="en-US" dirty="0" smtClean="0"/>
              <a:t>Deploying </a:t>
            </a:r>
            <a:r>
              <a:rPr lang="en-US" dirty="0"/>
              <a:t>a </a:t>
            </a:r>
            <a:r>
              <a:rPr lang="en-US" dirty="0" err="1"/>
              <a:t>keylogger</a:t>
            </a:r>
            <a:r>
              <a:rPr lang="en-US" dirty="0"/>
              <a:t> system requires careful planning and consideration to ensure its effectiveness, security, and ethical usage. </a:t>
            </a:r>
            <a:endParaRPr lang="en-US" dirty="0" smtClean="0"/>
          </a:p>
          <a:p>
            <a:r>
              <a:rPr lang="en-US" dirty="0" smtClean="0"/>
              <a:t>Here's </a:t>
            </a:r>
            <a:r>
              <a:rPr lang="en-US" dirty="0"/>
              <a:t>a step-by-step deployment approach: </a:t>
            </a:r>
            <a:endParaRPr lang="en-US" dirty="0" smtClean="0"/>
          </a:p>
          <a:p>
            <a:endParaRPr lang="en-IN" dirty="0"/>
          </a:p>
        </p:txBody>
      </p:sp>
    </p:spTree>
    <p:extLst>
      <p:ext uri="{BB962C8B-B14F-4D97-AF65-F5344CB8AC3E}">
        <p14:creationId xmlns:p14="http://schemas.microsoft.com/office/powerpoint/2010/main" val="308235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Select Deployment </a:t>
            </a:r>
            <a:r>
              <a:rPr lang="en-IN" b="1" u="sng" dirty="0" smtClean="0"/>
              <a:t>Method</a:t>
            </a:r>
            <a:endParaRPr lang="en-IN" b="1" u="sng" dirty="0"/>
          </a:p>
        </p:txBody>
      </p:sp>
      <p:sp>
        <p:nvSpPr>
          <p:cNvPr id="2" name="Content Placeholder 1"/>
          <p:cNvSpPr>
            <a:spLocks noGrp="1"/>
          </p:cNvSpPr>
          <p:nvPr>
            <p:ph idx="1"/>
          </p:nvPr>
        </p:nvSpPr>
        <p:spPr/>
        <p:txBody>
          <a:bodyPr/>
          <a:lstStyle/>
          <a:p>
            <a:r>
              <a:rPr lang="en-US" dirty="0"/>
              <a:t>Choose the appropriate deployment method based on the target devices and your deployment environment. </a:t>
            </a:r>
          </a:p>
          <a:p>
            <a:r>
              <a:rPr lang="en-US" dirty="0" smtClean="0"/>
              <a:t> </a:t>
            </a:r>
            <a:r>
              <a:rPr lang="en-US" dirty="0"/>
              <a:t>Deployment methods can include manual installation, remote deployment, or integration into existing software systems.</a:t>
            </a:r>
            <a:endParaRPr lang="en-IN" dirty="0"/>
          </a:p>
        </p:txBody>
      </p:sp>
    </p:spTree>
    <p:extLst>
      <p:ext uri="{BB962C8B-B14F-4D97-AF65-F5344CB8AC3E}">
        <p14:creationId xmlns:p14="http://schemas.microsoft.com/office/powerpoint/2010/main" val="20987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Deployment </a:t>
            </a:r>
            <a:r>
              <a:rPr lang="en-IN" b="1" u="sng" dirty="0" smtClean="0"/>
              <a:t>Plan</a:t>
            </a:r>
            <a:endParaRPr lang="en-IN" b="1" u="sng" dirty="0"/>
          </a:p>
        </p:txBody>
      </p:sp>
      <p:sp>
        <p:nvSpPr>
          <p:cNvPr id="2" name="Content Placeholder 1"/>
          <p:cNvSpPr>
            <a:spLocks noGrp="1"/>
          </p:cNvSpPr>
          <p:nvPr>
            <p:ph idx="1"/>
          </p:nvPr>
        </p:nvSpPr>
        <p:spPr/>
        <p:txBody>
          <a:bodyPr/>
          <a:lstStyle/>
          <a:p>
            <a:r>
              <a:rPr lang="en-US" dirty="0"/>
              <a:t>Develop a deployment plan outlining the steps and timeline for deploying the </a:t>
            </a:r>
            <a:r>
              <a:rPr lang="en-US" dirty="0" err="1"/>
              <a:t>keylogger</a:t>
            </a:r>
            <a:r>
              <a:rPr lang="en-US" dirty="0"/>
              <a:t> system. </a:t>
            </a:r>
            <a:endParaRPr lang="en-US" dirty="0" smtClean="0"/>
          </a:p>
          <a:p>
            <a:r>
              <a:rPr lang="en-US" dirty="0" smtClean="0"/>
              <a:t> </a:t>
            </a:r>
            <a:r>
              <a:rPr lang="en-US" dirty="0"/>
              <a:t>Consider factors such as user training, communication, and support during the deployment process</a:t>
            </a:r>
            <a:endParaRPr lang="en-IN" dirty="0"/>
          </a:p>
        </p:txBody>
      </p:sp>
    </p:spTree>
    <p:extLst>
      <p:ext uri="{BB962C8B-B14F-4D97-AF65-F5344CB8AC3E}">
        <p14:creationId xmlns:p14="http://schemas.microsoft.com/office/powerpoint/2010/main" val="224313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ALGORITHM</a:t>
            </a:r>
          </a:p>
        </p:txBody>
      </p:sp>
      <p:sp>
        <p:nvSpPr>
          <p:cNvPr id="2" name="Content Placeholder 1"/>
          <p:cNvSpPr>
            <a:spLocks noGrp="1"/>
          </p:cNvSpPr>
          <p:nvPr>
            <p:ph idx="1"/>
          </p:nvPr>
        </p:nvSpPr>
        <p:spPr/>
        <p:txBody>
          <a:bodyPr>
            <a:normAutofit fontScale="62500" lnSpcReduction="20000"/>
          </a:bodyPr>
          <a:lstStyle/>
          <a:p>
            <a:r>
              <a:rPr lang="en-US" dirty="0"/>
              <a:t>Initialize the </a:t>
            </a:r>
            <a:r>
              <a:rPr lang="en-US" dirty="0" err="1"/>
              <a:t>keylogger</a:t>
            </a:r>
            <a:r>
              <a:rPr lang="en-US" dirty="0"/>
              <a:t> system, setting up necessary variables and data structures. </a:t>
            </a:r>
          </a:p>
          <a:p>
            <a:r>
              <a:rPr lang="en-US" dirty="0" smtClean="0"/>
              <a:t> </a:t>
            </a:r>
            <a:r>
              <a:rPr lang="en-US" dirty="0"/>
              <a:t>Continuously monitor keyboard input using platform-specific APIs or low-level keyboard hooks. </a:t>
            </a:r>
          </a:p>
          <a:p>
            <a:r>
              <a:rPr lang="en-US" dirty="0" smtClean="0"/>
              <a:t> </a:t>
            </a:r>
            <a:r>
              <a:rPr lang="en-US" dirty="0"/>
              <a:t>Process each keystroke to extract relevant information such as the key pressed, timestamp, and any </a:t>
            </a:r>
            <a:r>
              <a:rPr lang="en-US" dirty="0" smtClean="0"/>
              <a:t>modifiers.</a:t>
            </a:r>
          </a:p>
          <a:p>
            <a:r>
              <a:rPr lang="en-US" dirty="0" smtClean="0"/>
              <a:t> </a:t>
            </a:r>
            <a:r>
              <a:rPr lang="en-US" dirty="0"/>
              <a:t>Log the processed keystrokes to a secure file or database </a:t>
            </a:r>
            <a:r>
              <a:rPr lang="en-US" dirty="0" smtClean="0"/>
              <a:t>.</a:t>
            </a:r>
          </a:p>
          <a:p>
            <a:r>
              <a:rPr lang="en-US" dirty="0" smtClean="0"/>
              <a:t> </a:t>
            </a:r>
            <a:r>
              <a:rPr lang="en-US" dirty="0"/>
              <a:t>Implement stealth mechanisms to ensure that the </a:t>
            </a:r>
            <a:r>
              <a:rPr lang="en-US" dirty="0" err="1"/>
              <a:t>keylogger</a:t>
            </a:r>
            <a:r>
              <a:rPr lang="en-US" dirty="0"/>
              <a:t> operates silently without </a:t>
            </a:r>
            <a:r>
              <a:rPr lang="en-US" dirty="0" smtClean="0"/>
              <a:t>detection</a:t>
            </a:r>
            <a:endParaRPr lang="en-US" dirty="0"/>
          </a:p>
          <a:p>
            <a:r>
              <a:rPr lang="en-US" dirty="0" smtClean="0"/>
              <a:t> </a:t>
            </a:r>
            <a:r>
              <a:rPr lang="en-US" dirty="0"/>
              <a:t>Configure the </a:t>
            </a:r>
            <a:r>
              <a:rPr lang="en-US" dirty="0" err="1"/>
              <a:t>keylogger</a:t>
            </a:r>
            <a:r>
              <a:rPr lang="en-US" dirty="0"/>
              <a:t> to start automatically upon system boot-up. </a:t>
            </a:r>
          </a:p>
          <a:p>
            <a:r>
              <a:rPr lang="en-US" dirty="0" smtClean="0"/>
              <a:t> </a:t>
            </a:r>
            <a:r>
              <a:rPr lang="en-US" dirty="0"/>
              <a:t>Securely manage encryption keys to protect the confidentiality and integrity of the encrypted data. </a:t>
            </a:r>
          </a:p>
          <a:p>
            <a:r>
              <a:rPr lang="en-US" dirty="0" smtClean="0"/>
              <a:t>Provide </a:t>
            </a:r>
            <a:r>
              <a:rPr lang="en-US" dirty="0"/>
              <a:t>configurable options for users to customize </a:t>
            </a:r>
            <a:r>
              <a:rPr lang="en-US" dirty="0" err="1"/>
              <a:t>keylogger</a:t>
            </a:r>
            <a:r>
              <a:rPr lang="en-US" dirty="0"/>
              <a:t> settings, such as logging frequency or target applications</a:t>
            </a:r>
            <a:endParaRPr lang="en-IN" dirty="0"/>
          </a:p>
        </p:txBody>
      </p:sp>
    </p:spTree>
    <p:extLst>
      <p:ext uri="{BB962C8B-B14F-4D97-AF65-F5344CB8AC3E}">
        <p14:creationId xmlns:p14="http://schemas.microsoft.com/office/powerpoint/2010/main" val="126182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RESULT (OUTPUT IMAGE)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418541"/>
            <a:ext cx="6777037" cy="3319493"/>
          </a:xfrm>
        </p:spPr>
      </p:pic>
    </p:spTree>
    <p:extLst>
      <p:ext uri="{BB962C8B-B14F-4D97-AF65-F5344CB8AC3E}">
        <p14:creationId xmlns:p14="http://schemas.microsoft.com/office/powerpoint/2010/main" val="3884801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TotalTime>
  <Words>508</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KEY LOGGER</vt:lpstr>
      <vt:lpstr>OUTLINE</vt:lpstr>
      <vt:lpstr>INTRODUCTION</vt:lpstr>
      <vt:lpstr>PROBLEM STATEMENT</vt:lpstr>
      <vt:lpstr>SYSTEM DEVELOPMENT APPROACH</vt:lpstr>
      <vt:lpstr>Select Deployment Method</vt:lpstr>
      <vt:lpstr>Deployment Plan</vt:lpstr>
      <vt:lpstr>ALGORITHM</vt:lpstr>
      <vt:lpstr>RESULT (OUTPUT IMAGE)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cselab_38</dc:creator>
  <cp:lastModifiedBy>CSE 29</cp:lastModifiedBy>
  <cp:revision>8</cp:revision>
  <dcterms:created xsi:type="dcterms:W3CDTF">2024-04-05T05:59:45Z</dcterms:created>
  <dcterms:modified xsi:type="dcterms:W3CDTF">2024-04-16T04:21:50Z</dcterms:modified>
</cp:coreProperties>
</file>