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7" r:id="rId13"/>
    <p:sldId id="298" r:id="rId14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Arimo" panose="020B0604020202020204" charset="0"/>
      <p:regular r:id="rId18"/>
      <p:bold r:id="rId19"/>
      <p:italic r:id="rId20"/>
      <p:boldItalic r:id="rId21"/>
    </p:embeddedFont>
    <p:embeddedFont>
      <p:font typeface="Bebas Neue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oppins ExtraBold" panose="020B060402020202020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4A4"/>
    <a:srgbClr val="A7B3B2"/>
    <a:srgbClr val="4C6A78"/>
    <a:srgbClr val="1C343C"/>
    <a:srgbClr val="F0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6357" autoAdjust="0"/>
  </p:normalViewPr>
  <p:slideViewPr>
    <p:cSldViewPr snapToGrid="0">
      <p:cViewPr varScale="1">
        <p:scale>
          <a:sx n="90" d="100"/>
          <a:sy n="90" d="100"/>
        </p:scale>
        <p:origin x="798" y="426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64" Type="http://customschemas.google.com/relationships/presentationmetadata" Target="metadata"/><Relationship Id="rId69" Type="http://schemas.microsoft.com/office/2018/10/relationships/authors" Target="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09/05/2024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99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16"/>
          <p:cNvSpPr txBox="1">
            <a:spLocks noGrp="1"/>
          </p:cNvSpPr>
          <p:nvPr>
            <p:ph type="body" idx="1"/>
          </p:nvPr>
        </p:nvSpPr>
        <p:spPr>
          <a:xfrm>
            <a:off x="723900" y="1250612"/>
            <a:ext cx="7696200" cy="32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66" name="Freeform 881">
            <a:extLst>
              <a:ext uri="{FF2B5EF4-FFF2-40B4-BE49-F238E27FC236}">
                <a16:creationId xmlns:a16="http://schemas.microsoft.com/office/drawing/2014/main" id="{C1A3DF21-6CEA-2CB9-F404-CC8E1F38673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996B810B-31F0-C91D-ED29-A63315914A07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3894EBA3-744F-3C64-6B76-9338D1A6AFAC}"/>
              </a:ext>
            </a:extLst>
          </p:cNvPr>
          <p:cNvGrpSpPr/>
          <p:nvPr userDrawn="1"/>
        </p:nvGrpSpPr>
        <p:grpSpPr>
          <a:xfrm>
            <a:off x="8335771" y="-708522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69" name="Oval 357">
              <a:extLst>
                <a:ext uri="{FF2B5EF4-FFF2-40B4-BE49-F238E27FC236}">
                  <a16:creationId xmlns:a16="http://schemas.microsoft.com/office/drawing/2014/main" id="{F242B324-8BED-85E8-4B2A-9C437C8D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8">
              <a:extLst>
                <a:ext uri="{FF2B5EF4-FFF2-40B4-BE49-F238E27FC236}">
                  <a16:creationId xmlns:a16="http://schemas.microsoft.com/office/drawing/2014/main" id="{9BAD0847-CAE3-30DA-838E-C4825090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9">
              <a:extLst>
                <a:ext uri="{FF2B5EF4-FFF2-40B4-BE49-F238E27FC236}">
                  <a16:creationId xmlns:a16="http://schemas.microsoft.com/office/drawing/2014/main" id="{BD4E88AE-B8D8-567C-9CBF-8368DA589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0">
              <a:extLst>
                <a:ext uri="{FF2B5EF4-FFF2-40B4-BE49-F238E27FC236}">
                  <a16:creationId xmlns:a16="http://schemas.microsoft.com/office/drawing/2014/main" id="{20C88ED9-8C48-564B-E728-E27CD2E04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1">
              <a:extLst>
                <a:ext uri="{FF2B5EF4-FFF2-40B4-BE49-F238E27FC236}">
                  <a16:creationId xmlns:a16="http://schemas.microsoft.com/office/drawing/2014/main" id="{4E744688-A3F4-F728-72F1-A892EDF4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2">
              <a:extLst>
                <a:ext uri="{FF2B5EF4-FFF2-40B4-BE49-F238E27FC236}">
                  <a16:creationId xmlns:a16="http://schemas.microsoft.com/office/drawing/2014/main" id="{559F39CD-529D-2646-AD4C-B25F2329D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3">
              <a:extLst>
                <a:ext uri="{FF2B5EF4-FFF2-40B4-BE49-F238E27FC236}">
                  <a16:creationId xmlns:a16="http://schemas.microsoft.com/office/drawing/2014/main" id="{F0389133-C85E-7D18-3238-DB4E223A0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4">
              <a:extLst>
                <a:ext uri="{FF2B5EF4-FFF2-40B4-BE49-F238E27FC236}">
                  <a16:creationId xmlns:a16="http://schemas.microsoft.com/office/drawing/2014/main" id="{4ECA822A-B912-BF52-9DF6-E0412EC20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5">
              <a:extLst>
                <a:ext uri="{FF2B5EF4-FFF2-40B4-BE49-F238E27FC236}">
                  <a16:creationId xmlns:a16="http://schemas.microsoft.com/office/drawing/2014/main" id="{643962FF-48EE-5418-947B-E66486D6D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77">
              <a:extLst>
                <a:ext uri="{FF2B5EF4-FFF2-40B4-BE49-F238E27FC236}">
                  <a16:creationId xmlns:a16="http://schemas.microsoft.com/office/drawing/2014/main" id="{8B49A5AC-3B46-AFE6-8F33-D58459709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8">
              <a:extLst>
                <a:ext uri="{FF2B5EF4-FFF2-40B4-BE49-F238E27FC236}">
                  <a16:creationId xmlns:a16="http://schemas.microsoft.com/office/drawing/2014/main" id="{ECA1737E-E7B4-B322-3B84-87D42879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Oval 379">
              <a:extLst>
                <a:ext uri="{FF2B5EF4-FFF2-40B4-BE49-F238E27FC236}">
                  <a16:creationId xmlns:a16="http://schemas.microsoft.com/office/drawing/2014/main" id="{CB65C18C-C9AE-28BD-12E1-DABCF7E6A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Oval 380">
              <a:extLst>
                <a:ext uri="{FF2B5EF4-FFF2-40B4-BE49-F238E27FC236}">
                  <a16:creationId xmlns:a16="http://schemas.microsoft.com/office/drawing/2014/main" id="{9F425680-C4AA-463B-B0A6-9DDDED059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Freeform 381">
              <a:extLst>
                <a:ext uri="{FF2B5EF4-FFF2-40B4-BE49-F238E27FC236}">
                  <a16:creationId xmlns:a16="http://schemas.microsoft.com/office/drawing/2014/main" id="{4467B130-E1D0-A868-3814-D575501FF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Freeform 382">
              <a:extLst>
                <a:ext uri="{FF2B5EF4-FFF2-40B4-BE49-F238E27FC236}">
                  <a16:creationId xmlns:a16="http://schemas.microsoft.com/office/drawing/2014/main" id="{19CF19C4-0D4C-ED36-6E8C-8379A104D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83">
              <a:extLst>
                <a:ext uri="{FF2B5EF4-FFF2-40B4-BE49-F238E27FC236}">
                  <a16:creationId xmlns:a16="http://schemas.microsoft.com/office/drawing/2014/main" id="{EA0F6229-D0F8-8E0F-40D9-8836FB740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84">
              <a:extLst>
                <a:ext uri="{FF2B5EF4-FFF2-40B4-BE49-F238E27FC236}">
                  <a16:creationId xmlns:a16="http://schemas.microsoft.com/office/drawing/2014/main" id="{13DCCD00-C8A9-92F2-00A6-D9B18CF08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85">
              <a:extLst>
                <a:ext uri="{FF2B5EF4-FFF2-40B4-BE49-F238E27FC236}">
                  <a16:creationId xmlns:a16="http://schemas.microsoft.com/office/drawing/2014/main" id="{3AC505ED-5901-0A7D-0F48-83415150A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97">
              <a:extLst>
                <a:ext uri="{FF2B5EF4-FFF2-40B4-BE49-F238E27FC236}">
                  <a16:creationId xmlns:a16="http://schemas.microsoft.com/office/drawing/2014/main" id="{99AABA47-D86F-3F67-B586-F080489CA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98">
              <a:extLst>
                <a:ext uri="{FF2B5EF4-FFF2-40B4-BE49-F238E27FC236}">
                  <a16:creationId xmlns:a16="http://schemas.microsoft.com/office/drawing/2014/main" id="{CD3C49F6-FAC1-9B1A-5B59-E04A210C7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99">
              <a:extLst>
                <a:ext uri="{FF2B5EF4-FFF2-40B4-BE49-F238E27FC236}">
                  <a16:creationId xmlns:a16="http://schemas.microsoft.com/office/drawing/2014/main" id="{8E912FBA-D7D6-9291-5A35-70A890C8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400">
              <a:extLst>
                <a:ext uri="{FF2B5EF4-FFF2-40B4-BE49-F238E27FC236}">
                  <a16:creationId xmlns:a16="http://schemas.microsoft.com/office/drawing/2014/main" id="{349DB72D-5ED2-7883-D717-F6D82429F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401">
              <a:extLst>
                <a:ext uri="{FF2B5EF4-FFF2-40B4-BE49-F238E27FC236}">
                  <a16:creationId xmlns:a16="http://schemas.microsoft.com/office/drawing/2014/main" id="{A0D659DA-1D38-30B0-23E2-22FC38D2F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402">
              <a:extLst>
                <a:ext uri="{FF2B5EF4-FFF2-40B4-BE49-F238E27FC236}">
                  <a16:creationId xmlns:a16="http://schemas.microsoft.com/office/drawing/2014/main" id="{3DFE78BB-EBF7-AF52-8EE1-F8888B388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403">
              <a:extLst>
                <a:ext uri="{FF2B5EF4-FFF2-40B4-BE49-F238E27FC236}">
                  <a16:creationId xmlns:a16="http://schemas.microsoft.com/office/drawing/2014/main" id="{16B3B251-8C3B-86D1-FFC0-6C13AC6E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404">
              <a:extLst>
                <a:ext uri="{FF2B5EF4-FFF2-40B4-BE49-F238E27FC236}">
                  <a16:creationId xmlns:a16="http://schemas.microsoft.com/office/drawing/2014/main" id="{73E1CA08-D16A-5B11-6E90-8CEB545D9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405">
              <a:extLst>
                <a:ext uri="{FF2B5EF4-FFF2-40B4-BE49-F238E27FC236}">
                  <a16:creationId xmlns:a16="http://schemas.microsoft.com/office/drawing/2014/main" id="{FA4E4BED-EC10-4C2E-82B8-566E139FE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418">
              <a:extLst>
                <a:ext uri="{FF2B5EF4-FFF2-40B4-BE49-F238E27FC236}">
                  <a16:creationId xmlns:a16="http://schemas.microsoft.com/office/drawing/2014/main" id="{560D7F08-2E2A-D6C1-5E9A-4693118B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419">
              <a:extLst>
                <a:ext uri="{FF2B5EF4-FFF2-40B4-BE49-F238E27FC236}">
                  <a16:creationId xmlns:a16="http://schemas.microsoft.com/office/drawing/2014/main" id="{BFBF7AEA-2E19-5EC3-842A-A77C10E9F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420">
              <a:extLst>
                <a:ext uri="{FF2B5EF4-FFF2-40B4-BE49-F238E27FC236}">
                  <a16:creationId xmlns:a16="http://schemas.microsoft.com/office/drawing/2014/main" id="{7012CCE1-802F-BAA3-E08B-DBC7D0986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421">
              <a:extLst>
                <a:ext uri="{FF2B5EF4-FFF2-40B4-BE49-F238E27FC236}">
                  <a16:creationId xmlns:a16="http://schemas.microsoft.com/office/drawing/2014/main" id="{141BEA36-A039-1856-9C30-241193AAC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422">
              <a:extLst>
                <a:ext uri="{FF2B5EF4-FFF2-40B4-BE49-F238E27FC236}">
                  <a16:creationId xmlns:a16="http://schemas.microsoft.com/office/drawing/2014/main" id="{B9EDF2C3-3EEF-EF40-6D35-24FE453FC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Oval 423">
              <a:extLst>
                <a:ext uri="{FF2B5EF4-FFF2-40B4-BE49-F238E27FC236}">
                  <a16:creationId xmlns:a16="http://schemas.microsoft.com/office/drawing/2014/main" id="{5F7FC2D5-652E-40EF-FC4D-BD8DC2BB7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424">
              <a:extLst>
                <a:ext uri="{FF2B5EF4-FFF2-40B4-BE49-F238E27FC236}">
                  <a16:creationId xmlns:a16="http://schemas.microsoft.com/office/drawing/2014/main" id="{7684C8B7-8E8A-D966-9634-1532C1C55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425">
              <a:extLst>
                <a:ext uri="{FF2B5EF4-FFF2-40B4-BE49-F238E27FC236}">
                  <a16:creationId xmlns:a16="http://schemas.microsoft.com/office/drawing/2014/main" id="{5EFB04C4-3D54-7E99-B4BC-1C56265FD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426">
              <a:extLst>
                <a:ext uri="{FF2B5EF4-FFF2-40B4-BE49-F238E27FC236}">
                  <a16:creationId xmlns:a16="http://schemas.microsoft.com/office/drawing/2014/main" id="{C8BC7872-F8DB-CD64-AEAB-A89468274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38">
              <a:extLst>
                <a:ext uri="{FF2B5EF4-FFF2-40B4-BE49-F238E27FC236}">
                  <a16:creationId xmlns:a16="http://schemas.microsoft.com/office/drawing/2014/main" id="{9597A79D-3F7A-837A-0196-65454C0B6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39">
              <a:extLst>
                <a:ext uri="{FF2B5EF4-FFF2-40B4-BE49-F238E27FC236}">
                  <a16:creationId xmlns:a16="http://schemas.microsoft.com/office/drawing/2014/main" id="{BE58D948-3E9D-53BA-BE7B-2C84E6AE9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40">
              <a:extLst>
                <a:ext uri="{FF2B5EF4-FFF2-40B4-BE49-F238E27FC236}">
                  <a16:creationId xmlns:a16="http://schemas.microsoft.com/office/drawing/2014/main" id="{17534B61-BAC5-F187-D0A3-F1D4C60B1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41">
              <a:extLst>
                <a:ext uri="{FF2B5EF4-FFF2-40B4-BE49-F238E27FC236}">
                  <a16:creationId xmlns:a16="http://schemas.microsoft.com/office/drawing/2014/main" id="{AEE44FEC-2E15-82DE-5979-13796949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42">
              <a:extLst>
                <a:ext uri="{FF2B5EF4-FFF2-40B4-BE49-F238E27FC236}">
                  <a16:creationId xmlns:a16="http://schemas.microsoft.com/office/drawing/2014/main" id="{1CED07B9-F4CF-FF08-0E55-00B1B08D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43">
              <a:extLst>
                <a:ext uri="{FF2B5EF4-FFF2-40B4-BE49-F238E27FC236}">
                  <a16:creationId xmlns:a16="http://schemas.microsoft.com/office/drawing/2014/main" id="{1071EAE0-124C-0653-13DA-DE1731FD8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Oval 444">
              <a:extLst>
                <a:ext uri="{FF2B5EF4-FFF2-40B4-BE49-F238E27FC236}">
                  <a16:creationId xmlns:a16="http://schemas.microsoft.com/office/drawing/2014/main" id="{FF1F18DE-7CA7-6D39-8A55-9A71365A7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45">
              <a:extLst>
                <a:ext uri="{FF2B5EF4-FFF2-40B4-BE49-F238E27FC236}">
                  <a16:creationId xmlns:a16="http://schemas.microsoft.com/office/drawing/2014/main" id="{222BE954-3D71-AD07-EE12-3B807606F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46">
              <a:extLst>
                <a:ext uri="{FF2B5EF4-FFF2-40B4-BE49-F238E27FC236}">
                  <a16:creationId xmlns:a16="http://schemas.microsoft.com/office/drawing/2014/main" id="{7DE50BE0-6881-0F7F-DED2-AC2464695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58">
              <a:extLst>
                <a:ext uri="{FF2B5EF4-FFF2-40B4-BE49-F238E27FC236}">
                  <a16:creationId xmlns:a16="http://schemas.microsoft.com/office/drawing/2014/main" id="{B1ADEDC4-F704-A65A-3977-187EA377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59">
              <a:extLst>
                <a:ext uri="{FF2B5EF4-FFF2-40B4-BE49-F238E27FC236}">
                  <a16:creationId xmlns:a16="http://schemas.microsoft.com/office/drawing/2014/main" id="{9EC1DCAB-0687-37EF-8B38-31CA15AA0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60">
              <a:extLst>
                <a:ext uri="{FF2B5EF4-FFF2-40B4-BE49-F238E27FC236}">
                  <a16:creationId xmlns:a16="http://schemas.microsoft.com/office/drawing/2014/main" id="{65A1FCDA-0458-AC3B-FB18-F471DFDF3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61">
              <a:extLst>
                <a:ext uri="{FF2B5EF4-FFF2-40B4-BE49-F238E27FC236}">
                  <a16:creationId xmlns:a16="http://schemas.microsoft.com/office/drawing/2014/main" id="{D7FBBE70-8588-011F-FF5C-4B6BEFD4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62">
              <a:extLst>
                <a:ext uri="{FF2B5EF4-FFF2-40B4-BE49-F238E27FC236}">
                  <a16:creationId xmlns:a16="http://schemas.microsoft.com/office/drawing/2014/main" id="{50E7D288-D729-25AF-A70E-2222C3F0A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63">
              <a:extLst>
                <a:ext uri="{FF2B5EF4-FFF2-40B4-BE49-F238E27FC236}">
                  <a16:creationId xmlns:a16="http://schemas.microsoft.com/office/drawing/2014/main" id="{CC5400CE-DE69-E60B-B9B9-7A9589869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64">
              <a:extLst>
                <a:ext uri="{FF2B5EF4-FFF2-40B4-BE49-F238E27FC236}">
                  <a16:creationId xmlns:a16="http://schemas.microsoft.com/office/drawing/2014/main" id="{A10BE02D-4485-CCE3-816F-FF683F7F8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65">
              <a:extLst>
                <a:ext uri="{FF2B5EF4-FFF2-40B4-BE49-F238E27FC236}">
                  <a16:creationId xmlns:a16="http://schemas.microsoft.com/office/drawing/2014/main" id="{92799BAF-1807-9FB4-CB4D-B6F40D8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66">
              <a:extLst>
                <a:ext uri="{FF2B5EF4-FFF2-40B4-BE49-F238E27FC236}">
                  <a16:creationId xmlns:a16="http://schemas.microsoft.com/office/drawing/2014/main" id="{D069B9C4-F4FF-A500-3708-0DC07969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78">
              <a:extLst>
                <a:ext uri="{FF2B5EF4-FFF2-40B4-BE49-F238E27FC236}">
                  <a16:creationId xmlns:a16="http://schemas.microsoft.com/office/drawing/2014/main" id="{7D1E2C2A-7699-124F-9DAB-CDDAC6E52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79">
              <a:extLst>
                <a:ext uri="{FF2B5EF4-FFF2-40B4-BE49-F238E27FC236}">
                  <a16:creationId xmlns:a16="http://schemas.microsoft.com/office/drawing/2014/main" id="{5596CBF1-A8D6-CFF2-9622-3F38CEF7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80">
              <a:extLst>
                <a:ext uri="{FF2B5EF4-FFF2-40B4-BE49-F238E27FC236}">
                  <a16:creationId xmlns:a16="http://schemas.microsoft.com/office/drawing/2014/main" id="{20D00749-1554-8FD9-087B-3C455E33C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81">
              <a:extLst>
                <a:ext uri="{FF2B5EF4-FFF2-40B4-BE49-F238E27FC236}">
                  <a16:creationId xmlns:a16="http://schemas.microsoft.com/office/drawing/2014/main" id="{07551FA4-FAB6-4CD8-49F3-A95BD764E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82">
              <a:extLst>
                <a:ext uri="{FF2B5EF4-FFF2-40B4-BE49-F238E27FC236}">
                  <a16:creationId xmlns:a16="http://schemas.microsoft.com/office/drawing/2014/main" id="{577DEFC2-BAC9-3953-A1DE-C3500D719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83">
              <a:extLst>
                <a:ext uri="{FF2B5EF4-FFF2-40B4-BE49-F238E27FC236}">
                  <a16:creationId xmlns:a16="http://schemas.microsoft.com/office/drawing/2014/main" id="{A6549EDC-79EE-2AAB-E18A-DE8857AA6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84">
              <a:extLst>
                <a:ext uri="{FF2B5EF4-FFF2-40B4-BE49-F238E27FC236}">
                  <a16:creationId xmlns:a16="http://schemas.microsoft.com/office/drawing/2014/main" id="{2D91C0A7-B2C4-EB82-142C-CADC9D2B6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85">
              <a:extLst>
                <a:ext uri="{FF2B5EF4-FFF2-40B4-BE49-F238E27FC236}">
                  <a16:creationId xmlns:a16="http://schemas.microsoft.com/office/drawing/2014/main" id="{15A96C28-4561-1E18-4720-DFE849166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Oval 486">
              <a:extLst>
                <a:ext uri="{FF2B5EF4-FFF2-40B4-BE49-F238E27FC236}">
                  <a16:creationId xmlns:a16="http://schemas.microsoft.com/office/drawing/2014/main" id="{110DD4B3-96A0-AEF7-089E-E7EDF620E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Oval 498">
              <a:extLst>
                <a:ext uri="{FF2B5EF4-FFF2-40B4-BE49-F238E27FC236}">
                  <a16:creationId xmlns:a16="http://schemas.microsoft.com/office/drawing/2014/main" id="{C350A5FA-BEA4-624A-BA03-34427C02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Oval 499">
              <a:extLst>
                <a:ext uri="{FF2B5EF4-FFF2-40B4-BE49-F238E27FC236}">
                  <a16:creationId xmlns:a16="http://schemas.microsoft.com/office/drawing/2014/main" id="{9447F899-8F69-BA97-206E-43859ABB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500">
              <a:extLst>
                <a:ext uri="{FF2B5EF4-FFF2-40B4-BE49-F238E27FC236}">
                  <a16:creationId xmlns:a16="http://schemas.microsoft.com/office/drawing/2014/main" id="{567DC83B-0214-655C-4373-755379D0E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501">
              <a:extLst>
                <a:ext uri="{FF2B5EF4-FFF2-40B4-BE49-F238E27FC236}">
                  <a16:creationId xmlns:a16="http://schemas.microsoft.com/office/drawing/2014/main" id="{AE06509C-34B4-22E7-AB6E-6F3B7B7F6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502">
              <a:extLst>
                <a:ext uri="{FF2B5EF4-FFF2-40B4-BE49-F238E27FC236}">
                  <a16:creationId xmlns:a16="http://schemas.microsoft.com/office/drawing/2014/main" id="{8474E5B2-EB01-8B99-12BB-0AABE7E10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503">
              <a:extLst>
                <a:ext uri="{FF2B5EF4-FFF2-40B4-BE49-F238E27FC236}">
                  <a16:creationId xmlns:a16="http://schemas.microsoft.com/office/drawing/2014/main" id="{715BD7AD-0054-2ACF-A051-996617B16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504">
              <a:extLst>
                <a:ext uri="{FF2B5EF4-FFF2-40B4-BE49-F238E27FC236}">
                  <a16:creationId xmlns:a16="http://schemas.microsoft.com/office/drawing/2014/main" id="{3AF4B560-01ED-BA6C-42DD-BCDDC9AE7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505">
              <a:extLst>
                <a:ext uri="{FF2B5EF4-FFF2-40B4-BE49-F238E27FC236}">
                  <a16:creationId xmlns:a16="http://schemas.microsoft.com/office/drawing/2014/main" id="{7BE0B003-050A-F645-61A4-3AD90A9DD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506">
              <a:extLst>
                <a:ext uri="{FF2B5EF4-FFF2-40B4-BE49-F238E27FC236}">
                  <a16:creationId xmlns:a16="http://schemas.microsoft.com/office/drawing/2014/main" id="{7C276439-14F7-B3EF-666B-B5977DFA3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Oval 518">
              <a:extLst>
                <a:ext uri="{FF2B5EF4-FFF2-40B4-BE49-F238E27FC236}">
                  <a16:creationId xmlns:a16="http://schemas.microsoft.com/office/drawing/2014/main" id="{61A805C2-853D-4437-3EE0-1E91F62A3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519">
              <a:extLst>
                <a:ext uri="{FF2B5EF4-FFF2-40B4-BE49-F238E27FC236}">
                  <a16:creationId xmlns:a16="http://schemas.microsoft.com/office/drawing/2014/main" id="{7A104300-3D63-1BBC-CC31-C311E3478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520">
              <a:extLst>
                <a:ext uri="{FF2B5EF4-FFF2-40B4-BE49-F238E27FC236}">
                  <a16:creationId xmlns:a16="http://schemas.microsoft.com/office/drawing/2014/main" id="{E37BD3C3-91BE-7D20-914F-A44F3926E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521">
              <a:extLst>
                <a:ext uri="{FF2B5EF4-FFF2-40B4-BE49-F238E27FC236}">
                  <a16:creationId xmlns:a16="http://schemas.microsoft.com/office/drawing/2014/main" id="{123A49E5-F877-4288-1839-B1D02DF79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522">
              <a:extLst>
                <a:ext uri="{FF2B5EF4-FFF2-40B4-BE49-F238E27FC236}">
                  <a16:creationId xmlns:a16="http://schemas.microsoft.com/office/drawing/2014/main" id="{932A1DB8-EB06-D833-C9E1-324FE794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523">
              <a:extLst>
                <a:ext uri="{FF2B5EF4-FFF2-40B4-BE49-F238E27FC236}">
                  <a16:creationId xmlns:a16="http://schemas.microsoft.com/office/drawing/2014/main" id="{E53A1196-4BEC-B474-D124-17CB5D37E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524">
              <a:extLst>
                <a:ext uri="{FF2B5EF4-FFF2-40B4-BE49-F238E27FC236}">
                  <a16:creationId xmlns:a16="http://schemas.microsoft.com/office/drawing/2014/main" id="{CB93BD6B-A065-DB3F-F20A-3B583F1BD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25">
              <a:extLst>
                <a:ext uri="{FF2B5EF4-FFF2-40B4-BE49-F238E27FC236}">
                  <a16:creationId xmlns:a16="http://schemas.microsoft.com/office/drawing/2014/main" id="{51C59907-079C-3234-8DD1-608458700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26">
              <a:extLst>
                <a:ext uri="{FF2B5EF4-FFF2-40B4-BE49-F238E27FC236}">
                  <a16:creationId xmlns:a16="http://schemas.microsoft.com/office/drawing/2014/main" id="{6E564199-A4B6-634B-E06D-0765DABDB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38">
              <a:extLst>
                <a:ext uri="{FF2B5EF4-FFF2-40B4-BE49-F238E27FC236}">
                  <a16:creationId xmlns:a16="http://schemas.microsoft.com/office/drawing/2014/main" id="{1E15CDC1-EE68-B3AD-0BFC-13C74A225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39">
              <a:extLst>
                <a:ext uri="{FF2B5EF4-FFF2-40B4-BE49-F238E27FC236}">
                  <a16:creationId xmlns:a16="http://schemas.microsoft.com/office/drawing/2014/main" id="{7E0DA27A-40A7-105E-587C-7447D0BDB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Oval 540">
              <a:extLst>
                <a:ext uri="{FF2B5EF4-FFF2-40B4-BE49-F238E27FC236}">
                  <a16:creationId xmlns:a16="http://schemas.microsoft.com/office/drawing/2014/main" id="{51EEEBE0-9282-B20C-0020-04AAA998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Oval 541">
              <a:extLst>
                <a:ext uri="{FF2B5EF4-FFF2-40B4-BE49-F238E27FC236}">
                  <a16:creationId xmlns:a16="http://schemas.microsoft.com/office/drawing/2014/main" id="{2EEC9DAC-C919-A288-3F71-C4D584D0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42">
              <a:extLst>
                <a:ext uri="{FF2B5EF4-FFF2-40B4-BE49-F238E27FC236}">
                  <a16:creationId xmlns:a16="http://schemas.microsoft.com/office/drawing/2014/main" id="{692D81FA-D809-AE1E-9466-FAE43B161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43">
              <a:extLst>
                <a:ext uri="{FF2B5EF4-FFF2-40B4-BE49-F238E27FC236}">
                  <a16:creationId xmlns:a16="http://schemas.microsoft.com/office/drawing/2014/main" id="{47E3FBCC-3609-C32A-CD56-58563FACD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44">
              <a:extLst>
                <a:ext uri="{FF2B5EF4-FFF2-40B4-BE49-F238E27FC236}">
                  <a16:creationId xmlns:a16="http://schemas.microsoft.com/office/drawing/2014/main" id="{4F03B623-4B2B-1C2C-5F52-6FF644233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45">
              <a:extLst>
                <a:ext uri="{FF2B5EF4-FFF2-40B4-BE49-F238E27FC236}">
                  <a16:creationId xmlns:a16="http://schemas.microsoft.com/office/drawing/2014/main" id="{E70A6EEB-D753-A6B3-F16E-A7A36016F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46">
              <a:extLst>
                <a:ext uri="{FF2B5EF4-FFF2-40B4-BE49-F238E27FC236}">
                  <a16:creationId xmlns:a16="http://schemas.microsoft.com/office/drawing/2014/main" id="{7B1E3F87-FACE-F299-AD7F-F6628A7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58">
              <a:extLst>
                <a:ext uri="{FF2B5EF4-FFF2-40B4-BE49-F238E27FC236}">
                  <a16:creationId xmlns:a16="http://schemas.microsoft.com/office/drawing/2014/main" id="{62624CC5-084F-70FF-2EC5-F92E23E4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59">
              <a:extLst>
                <a:ext uri="{FF2B5EF4-FFF2-40B4-BE49-F238E27FC236}">
                  <a16:creationId xmlns:a16="http://schemas.microsoft.com/office/drawing/2014/main" id="{9F2F36E8-3DCF-7ED8-9B0D-C80883BE1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Oval 560">
              <a:extLst>
                <a:ext uri="{FF2B5EF4-FFF2-40B4-BE49-F238E27FC236}">
                  <a16:creationId xmlns:a16="http://schemas.microsoft.com/office/drawing/2014/main" id="{C5D9632A-5D3C-32DC-086B-97C4A1A6E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Oval 561">
              <a:extLst>
                <a:ext uri="{FF2B5EF4-FFF2-40B4-BE49-F238E27FC236}">
                  <a16:creationId xmlns:a16="http://schemas.microsoft.com/office/drawing/2014/main" id="{513B18E6-A90E-B1F9-5B4F-7ACF9CFC9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62">
              <a:extLst>
                <a:ext uri="{FF2B5EF4-FFF2-40B4-BE49-F238E27FC236}">
                  <a16:creationId xmlns:a16="http://schemas.microsoft.com/office/drawing/2014/main" id="{7CD1FF44-05E8-75B6-3B55-0D66D9FC9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63">
              <a:extLst>
                <a:ext uri="{FF2B5EF4-FFF2-40B4-BE49-F238E27FC236}">
                  <a16:creationId xmlns:a16="http://schemas.microsoft.com/office/drawing/2014/main" id="{60F65CFC-82F2-53EC-7978-60704A74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64">
              <a:extLst>
                <a:ext uri="{FF2B5EF4-FFF2-40B4-BE49-F238E27FC236}">
                  <a16:creationId xmlns:a16="http://schemas.microsoft.com/office/drawing/2014/main" id="{92755443-155C-2774-7F5B-51BE793C4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65">
              <a:extLst>
                <a:ext uri="{FF2B5EF4-FFF2-40B4-BE49-F238E27FC236}">
                  <a16:creationId xmlns:a16="http://schemas.microsoft.com/office/drawing/2014/main" id="{E284F115-ECA9-5406-A727-73E5075FE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66">
              <a:extLst>
                <a:ext uri="{FF2B5EF4-FFF2-40B4-BE49-F238E27FC236}">
                  <a16:creationId xmlns:a16="http://schemas.microsoft.com/office/drawing/2014/main" id="{161A9EB4-A04B-D6BE-5188-06A2D831F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78">
              <a:extLst>
                <a:ext uri="{FF2B5EF4-FFF2-40B4-BE49-F238E27FC236}">
                  <a16:creationId xmlns:a16="http://schemas.microsoft.com/office/drawing/2014/main" id="{364B5F40-EE96-AF3A-9593-058C95F9F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79">
              <a:extLst>
                <a:ext uri="{FF2B5EF4-FFF2-40B4-BE49-F238E27FC236}">
                  <a16:creationId xmlns:a16="http://schemas.microsoft.com/office/drawing/2014/main" id="{1B34280D-7272-0D93-DAC6-138A2C6F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80">
              <a:extLst>
                <a:ext uri="{FF2B5EF4-FFF2-40B4-BE49-F238E27FC236}">
                  <a16:creationId xmlns:a16="http://schemas.microsoft.com/office/drawing/2014/main" id="{D7D1D4CC-2CE6-0E40-B106-4C9D1FA6D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81">
              <a:extLst>
                <a:ext uri="{FF2B5EF4-FFF2-40B4-BE49-F238E27FC236}">
                  <a16:creationId xmlns:a16="http://schemas.microsoft.com/office/drawing/2014/main" id="{9A291B8A-C321-C22A-3E35-B522D89C3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82">
              <a:extLst>
                <a:ext uri="{FF2B5EF4-FFF2-40B4-BE49-F238E27FC236}">
                  <a16:creationId xmlns:a16="http://schemas.microsoft.com/office/drawing/2014/main" id="{596C4D5D-277F-EAA3-EF9B-0A07ECF0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Oval 583">
              <a:extLst>
                <a:ext uri="{FF2B5EF4-FFF2-40B4-BE49-F238E27FC236}">
                  <a16:creationId xmlns:a16="http://schemas.microsoft.com/office/drawing/2014/main" id="{5878E077-BC1A-E089-1488-F6443A3B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84">
              <a:extLst>
                <a:ext uri="{FF2B5EF4-FFF2-40B4-BE49-F238E27FC236}">
                  <a16:creationId xmlns:a16="http://schemas.microsoft.com/office/drawing/2014/main" id="{DA5F17C6-D914-0A10-8963-1AC90C01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85">
              <a:extLst>
                <a:ext uri="{FF2B5EF4-FFF2-40B4-BE49-F238E27FC236}">
                  <a16:creationId xmlns:a16="http://schemas.microsoft.com/office/drawing/2014/main" id="{9D753EDE-08B5-2746-3942-E7A581258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86">
              <a:extLst>
                <a:ext uri="{FF2B5EF4-FFF2-40B4-BE49-F238E27FC236}">
                  <a16:creationId xmlns:a16="http://schemas.microsoft.com/office/drawing/2014/main" id="{937EE4E7-8A86-E810-BF32-EFC2CBEDE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98">
              <a:extLst>
                <a:ext uri="{FF2B5EF4-FFF2-40B4-BE49-F238E27FC236}">
                  <a16:creationId xmlns:a16="http://schemas.microsoft.com/office/drawing/2014/main" id="{DD227969-4482-32F1-8C9C-2EB30DA7D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99">
              <a:extLst>
                <a:ext uri="{FF2B5EF4-FFF2-40B4-BE49-F238E27FC236}">
                  <a16:creationId xmlns:a16="http://schemas.microsoft.com/office/drawing/2014/main" id="{2121C476-235B-2706-135A-B8D6908CB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600">
              <a:extLst>
                <a:ext uri="{FF2B5EF4-FFF2-40B4-BE49-F238E27FC236}">
                  <a16:creationId xmlns:a16="http://schemas.microsoft.com/office/drawing/2014/main" id="{8821FF4F-A27E-EE28-D3A0-A577A52C4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601">
              <a:extLst>
                <a:ext uri="{FF2B5EF4-FFF2-40B4-BE49-F238E27FC236}">
                  <a16:creationId xmlns:a16="http://schemas.microsoft.com/office/drawing/2014/main" id="{0C67001D-5C73-D335-95DC-6AC8B558B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602">
              <a:extLst>
                <a:ext uri="{FF2B5EF4-FFF2-40B4-BE49-F238E27FC236}">
                  <a16:creationId xmlns:a16="http://schemas.microsoft.com/office/drawing/2014/main" id="{7CC19BB6-A7C9-AC91-26C4-B1713F1E9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Oval 603">
              <a:extLst>
                <a:ext uri="{FF2B5EF4-FFF2-40B4-BE49-F238E27FC236}">
                  <a16:creationId xmlns:a16="http://schemas.microsoft.com/office/drawing/2014/main" id="{4DAFC7FB-17CC-EFC8-422E-45CF0562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Oval 604">
              <a:extLst>
                <a:ext uri="{FF2B5EF4-FFF2-40B4-BE49-F238E27FC236}">
                  <a16:creationId xmlns:a16="http://schemas.microsoft.com/office/drawing/2014/main" id="{860F4CC9-B945-2A22-A574-75302C1E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605">
              <a:extLst>
                <a:ext uri="{FF2B5EF4-FFF2-40B4-BE49-F238E27FC236}">
                  <a16:creationId xmlns:a16="http://schemas.microsoft.com/office/drawing/2014/main" id="{132ECEDA-A6CA-BD51-0C78-EF718D742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606">
              <a:extLst>
                <a:ext uri="{FF2B5EF4-FFF2-40B4-BE49-F238E27FC236}">
                  <a16:creationId xmlns:a16="http://schemas.microsoft.com/office/drawing/2014/main" id="{F9CACE5B-BBE6-6ABA-60DE-0B2BF0BD6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6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BA103533-DD08-19B9-786D-079AA5998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3" name="Group 895">
            <a:extLst>
              <a:ext uri="{FF2B5EF4-FFF2-40B4-BE49-F238E27FC236}">
                <a16:creationId xmlns:a16="http://schemas.microsoft.com/office/drawing/2014/main" id="{2522249B-51E6-3131-F40B-E462FE49CE1D}"/>
              </a:ext>
            </a:extLst>
          </p:cNvPr>
          <p:cNvGrpSpPr/>
          <p:nvPr userDrawn="1"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4" name="Freeform 352">
              <a:extLst>
                <a:ext uri="{FF2B5EF4-FFF2-40B4-BE49-F238E27FC236}">
                  <a16:creationId xmlns:a16="http://schemas.microsoft.com/office/drawing/2014/main" id="{2B0E972C-DD8E-14DD-8B04-053CBAEDC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D9AE9480-FBD0-7154-DBA8-46A14E2D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AA0ED537-B92C-D3E8-369C-8952D0E6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FC92FA4D-7ADD-E079-F49C-B2FDA9ADB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690D51D2-7BB1-C6B8-8384-16C76C5B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userDrawn="1">
  <p:cSld name="Title and three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6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2E058883-9132-34D2-D315-61C9CF42C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4" name="Freeform 881">
            <a:extLst>
              <a:ext uri="{FF2B5EF4-FFF2-40B4-BE49-F238E27FC236}">
                <a16:creationId xmlns:a16="http://schemas.microsoft.com/office/drawing/2014/main" id="{621FDAFB-7F20-C923-F854-5671DFB9486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4702" y="0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8331CC6-3D7B-C927-AE82-6BE485D04D11}"/>
              </a:ext>
            </a:extLst>
          </p:cNvPr>
          <p:cNvGrpSpPr/>
          <p:nvPr userDrawn="1"/>
        </p:nvGrpSpPr>
        <p:grpSpPr>
          <a:xfrm>
            <a:off x="8273608" y="4200584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35" name="Oval 357">
              <a:extLst>
                <a:ext uri="{FF2B5EF4-FFF2-40B4-BE49-F238E27FC236}">
                  <a16:creationId xmlns:a16="http://schemas.microsoft.com/office/drawing/2014/main" id="{1DAD88F7-4B42-EFC0-AF04-E40FE058F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58">
              <a:extLst>
                <a:ext uri="{FF2B5EF4-FFF2-40B4-BE49-F238E27FC236}">
                  <a16:creationId xmlns:a16="http://schemas.microsoft.com/office/drawing/2014/main" id="{82E98E92-6920-B943-0F80-5228ACA2F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59">
              <a:extLst>
                <a:ext uri="{FF2B5EF4-FFF2-40B4-BE49-F238E27FC236}">
                  <a16:creationId xmlns:a16="http://schemas.microsoft.com/office/drawing/2014/main" id="{3D5206C6-B0CD-76A3-E421-984E7777F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60">
              <a:extLst>
                <a:ext uri="{FF2B5EF4-FFF2-40B4-BE49-F238E27FC236}">
                  <a16:creationId xmlns:a16="http://schemas.microsoft.com/office/drawing/2014/main" id="{8F2D5EED-F747-CFE2-359A-73096FC4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61">
              <a:extLst>
                <a:ext uri="{FF2B5EF4-FFF2-40B4-BE49-F238E27FC236}">
                  <a16:creationId xmlns:a16="http://schemas.microsoft.com/office/drawing/2014/main" id="{6C081B5F-F5BB-5F8E-E761-F32910292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Freeform 362">
              <a:extLst>
                <a:ext uri="{FF2B5EF4-FFF2-40B4-BE49-F238E27FC236}">
                  <a16:creationId xmlns:a16="http://schemas.microsoft.com/office/drawing/2014/main" id="{C7EB3274-67A3-292B-71C6-153491215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Freeform 363">
              <a:extLst>
                <a:ext uri="{FF2B5EF4-FFF2-40B4-BE49-F238E27FC236}">
                  <a16:creationId xmlns:a16="http://schemas.microsoft.com/office/drawing/2014/main" id="{4825555E-EB4E-BB4D-6430-8AE6BA0BC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64">
              <a:extLst>
                <a:ext uri="{FF2B5EF4-FFF2-40B4-BE49-F238E27FC236}">
                  <a16:creationId xmlns:a16="http://schemas.microsoft.com/office/drawing/2014/main" id="{06D83182-87A9-2B24-30F8-5C5B3A4B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65">
              <a:extLst>
                <a:ext uri="{FF2B5EF4-FFF2-40B4-BE49-F238E27FC236}">
                  <a16:creationId xmlns:a16="http://schemas.microsoft.com/office/drawing/2014/main" id="{B15B57D9-A06A-3FB8-6E44-5EF958425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77">
              <a:extLst>
                <a:ext uri="{FF2B5EF4-FFF2-40B4-BE49-F238E27FC236}">
                  <a16:creationId xmlns:a16="http://schemas.microsoft.com/office/drawing/2014/main" id="{4F64B168-81B0-93FA-FD1C-D240F374D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78">
              <a:extLst>
                <a:ext uri="{FF2B5EF4-FFF2-40B4-BE49-F238E27FC236}">
                  <a16:creationId xmlns:a16="http://schemas.microsoft.com/office/drawing/2014/main" id="{CB8E9734-6805-E028-86D2-211CDEB3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Oval 379">
              <a:extLst>
                <a:ext uri="{FF2B5EF4-FFF2-40B4-BE49-F238E27FC236}">
                  <a16:creationId xmlns:a16="http://schemas.microsoft.com/office/drawing/2014/main" id="{990B0478-6D5F-8A87-83A4-C352BF209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Oval 380">
              <a:extLst>
                <a:ext uri="{FF2B5EF4-FFF2-40B4-BE49-F238E27FC236}">
                  <a16:creationId xmlns:a16="http://schemas.microsoft.com/office/drawing/2014/main" id="{FC6A9498-8680-C111-47F6-2A00EA6F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81">
              <a:extLst>
                <a:ext uri="{FF2B5EF4-FFF2-40B4-BE49-F238E27FC236}">
                  <a16:creationId xmlns:a16="http://schemas.microsoft.com/office/drawing/2014/main" id="{1F5912B7-3528-2279-EB3A-274835794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Freeform 382">
              <a:extLst>
                <a:ext uri="{FF2B5EF4-FFF2-40B4-BE49-F238E27FC236}">
                  <a16:creationId xmlns:a16="http://schemas.microsoft.com/office/drawing/2014/main" id="{721EED9D-E3EB-683C-26F6-7B064DB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Freeform 383">
              <a:extLst>
                <a:ext uri="{FF2B5EF4-FFF2-40B4-BE49-F238E27FC236}">
                  <a16:creationId xmlns:a16="http://schemas.microsoft.com/office/drawing/2014/main" id="{6CBEA68D-4493-0340-BA6E-0ACA887B5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384">
              <a:extLst>
                <a:ext uri="{FF2B5EF4-FFF2-40B4-BE49-F238E27FC236}">
                  <a16:creationId xmlns:a16="http://schemas.microsoft.com/office/drawing/2014/main" id="{AA3E905A-1CC7-3516-9925-0A0471E66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385">
              <a:extLst>
                <a:ext uri="{FF2B5EF4-FFF2-40B4-BE49-F238E27FC236}">
                  <a16:creationId xmlns:a16="http://schemas.microsoft.com/office/drawing/2014/main" id="{6BA17AC7-2E06-7FA1-FA30-79D137B26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397">
              <a:extLst>
                <a:ext uri="{FF2B5EF4-FFF2-40B4-BE49-F238E27FC236}">
                  <a16:creationId xmlns:a16="http://schemas.microsoft.com/office/drawing/2014/main" id="{AE135C53-A6DF-4995-8475-8667FABD4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398">
              <a:extLst>
                <a:ext uri="{FF2B5EF4-FFF2-40B4-BE49-F238E27FC236}">
                  <a16:creationId xmlns:a16="http://schemas.microsoft.com/office/drawing/2014/main" id="{081D0BFA-9AE0-6082-6752-96E8E1A64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Oval 399">
              <a:extLst>
                <a:ext uri="{FF2B5EF4-FFF2-40B4-BE49-F238E27FC236}">
                  <a16:creationId xmlns:a16="http://schemas.microsoft.com/office/drawing/2014/main" id="{C62689BD-4795-94A1-2ADD-4F4ACA9F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Oval 400">
              <a:extLst>
                <a:ext uri="{FF2B5EF4-FFF2-40B4-BE49-F238E27FC236}">
                  <a16:creationId xmlns:a16="http://schemas.microsoft.com/office/drawing/2014/main" id="{B6C57751-9774-8D95-62F9-F45EC98E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01">
              <a:extLst>
                <a:ext uri="{FF2B5EF4-FFF2-40B4-BE49-F238E27FC236}">
                  <a16:creationId xmlns:a16="http://schemas.microsoft.com/office/drawing/2014/main" id="{ED03AFB9-D96F-FE80-BC10-5A3C90F2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02">
              <a:extLst>
                <a:ext uri="{FF2B5EF4-FFF2-40B4-BE49-F238E27FC236}">
                  <a16:creationId xmlns:a16="http://schemas.microsoft.com/office/drawing/2014/main" id="{9644E079-2B37-393D-311A-F4424E9D8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03">
              <a:extLst>
                <a:ext uri="{FF2B5EF4-FFF2-40B4-BE49-F238E27FC236}">
                  <a16:creationId xmlns:a16="http://schemas.microsoft.com/office/drawing/2014/main" id="{4626B771-1D45-8F24-3119-4A913A6B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04">
              <a:extLst>
                <a:ext uri="{FF2B5EF4-FFF2-40B4-BE49-F238E27FC236}">
                  <a16:creationId xmlns:a16="http://schemas.microsoft.com/office/drawing/2014/main" id="{476EEBC2-A1B5-BE19-18BE-BBB0C68D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Freeform 405">
              <a:extLst>
                <a:ext uri="{FF2B5EF4-FFF2-40B4-BE49-F238E27FC236}">
                  <a16:creationId xmlns:a16="http://schemas.microsoft.com/office/drawing/2014/main" id="{E704E6DD-1DD7-9D07-561C-9A3ED5C53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18">
              <a:extLst>
                <a:ext uri="{FF2B5EF4-FFF2-40B4-BE49-F238E27FC236}">
                  <a16:creationId xmlns:a16="http://schemas.microsoft.com/office/drawing/2014/main" id="{E71AED59-8C4E-F2F8-2A54-86AFE716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19">
              <a:extLst>
                <a:ext uri="{FF2B5EF4-FFF2-40B4-BE49-F238E27FC236}">
                  <a16:creationId xmlns:a16="http://schemas.microsoft.com/office/drawing/2014/main" id="{AAE198AF-BD71-7929-04BD-CB5702521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0">
              <a:extLst>
                <a:ext uri="{FF2B5EF4-FFF2-40B4-BE49-F238E27FC236}">
                  <a16:creationId xmlns:a16="http://schemas.microsoft.com/office/drawing/2014/main" id="{E0D6453D-5FF2-ED80-C461-D6C295C47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21">
              <a:extLst>
                <a:ext uri="{FF2B5EF4-FFF2-40B4-BE49-F238E27FC236}">
                  <a16:creationId xmlns:a16="http://schemas.microsoft.com/office/drawing/2014/main" id="{394C4F48-CF5D-1C80-1D87-69EFC88D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22">
              <a:extLst>
                <a:ext uri="{FF2B5EF4-FFF2-40B4-BE49-F238E27FC236}">
                  <a16:creationId xmlns:a16="http://schemas.microsoft.com/office/drawing/2014/main" id="{FD554CEF-D17C-E137-7A9F-783AF611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Oval 423">
              <a:extLst>
                <a:ext uri="{FF2B5EF4-FFF2-40B4-BE49-F238E27FC236}">
                  <a16:creationId xmlns:a16="http://schemas.microsoft.com/office/drawing/2014/main" id="{20FC3864-726C-554D-DF2C-3D436ACC2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24">
              <a:extLst>
                <a:ext uri="{FF2B5EF4-FFF2-40B4-BE49-F238E27FC236}">
                  <a16:creationId xmlns:a16="http://schemas.microsoft.com/office/drawing/2014/main" id="{FAB7A66F-3EEE-0BC0-79B2-C3EA7E72F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25">
              <a:extLst>
                <a:ext uri="{FF2B5EF4-FFF2-40B4-BE49-F238E27FC236}">
                  <a16:creationId xmlns:a16="http://schemas.microsoft.com/office/drawing/2014/main" id="{85AFD2E9-5A40-F9CA-B8C3-0EF9C13D9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Freeform 426">
              <a:extLst>
                <a:ext uri="{FF2B5EF4-FFF2-40B4-BE49-F238E27FC236}">
                  <a16:creationId xmlns:a16="http://schemas.microsoft.com/office/drawing/2014/main" id="{F2287618-47B0-3F4C-BC67-E5C3FBDF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Freeform 438">
              <a:extLst>
                <a:ext uri="{FF2B5EF4-FFF2-40B4-BE49-F238E27FC236}">
                  <a16:creationId xmlns:a16="http://schemas.microsoft.com/office/drawing/2014/main" id="{6FE256CC-A3DE-0720-E551-68EA891D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39">
              <a:extLst>
                <a:ext uri="{FF2B5EF4-FFF2-40B4-BE49-F238E27FC236}">
                  <a16:creationId xmlns:a16="http://schemas.microsoft.com/office/drawing/2014/main" id="{57D7D052-90B1-CD3E-F5ED-F4034146F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0">
              <a:extLst>
                <a:ext uri="{FF2B5EF4-FFF2-40B4-BE49-F238E27FC236}">
                  <a16:creationId xmlns:a16="http://schemas.microsoft.com/office/drawing/2014/main" id="{9353C1EA-3C4B-3D8A-4F50-201024413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41">
              <a:extLst>
                <a:ext uri="{FF2B5EF4-FFF2-40B4-BE49-F238E27FC236}">
                  <a16:creationId xmlns:a16="http://schemas.microsoft.com/office/drawing/2014/main" id="{1D8EC528-17F5-8FC4-1552-846F014B2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42">
              <a:extLst>
                <a:ext uri="{FF2B5EF4-FFF2-40B4-BE49-F238E27FC236}">
                  <a16:creationId xmlns:a16="http://schemas.microsoft.com/office/drawing/2014/main" id="{168140DA-C650-BBB7-1530-29F1F784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Oval 443">
              <a:extLst>
                <a:ext uri="{FF2B5EF4-FFF2-40B4-BE49-F238E27FC236}">
                  <a16:creationId xmlns:a16="http://schemas.microsoft.com/office/drawing/2014/main" id="{3613AAEC-B2DE-E1DE-1E2D-F1E983318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Oval 444">
              <a:extLst>
                <a:ext uri="{FF2B5EF4-FFF2-40B4-BE49-F238E27FC236}">
                  <a16:creationId xmlns:a16="http://schemas.microsoft.com/office/drawing/2014/main" id="{DAE9A987-337A-81FB-E4AB-BD9B49D3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45">
              <a:extLst>
                <a:ext uri="{FF2B5EF4-FFF2-40B4-BE49-F238E27FC236}">
                  <a16:creationId xmlns:a16="http://schemas.microsoft.com/office/drawing/2014/main" id="{34E73F57-607A-7114-7041-195490B2E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46">
              <a:extLst>
                <a:ext uri="{FF2B5EF4-FFF2-40B4-BE49-F238E27FC236}">
                  <a16:creationId xmlns:a16="http://schemas.microsoft.com/office/drawing/2014/main" id="{FD0DB570-8799-6CD4-2E02-0A3209C5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58">
              <a:extLst>
                <a:ext uri="{FF2B5EF4-FFF2-40B4-BE49-F238E27FC236}">
                  <a16:creationId xmlns:a16="http://schemas.microsoft.com/office/drawing/2014/main" id="{FAF01791-5A27-C725-5ED9-4CCF1F46C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59">
              <a:extLst>
                <a:ext uri="{FF2B5EF4-FFF2-40B4-BE49-F238E27FC236}">
                  <a16:creationId xmlns:a16="http://schemas.microsoft.com/office/drawing/2014/main" id="{92016EFE-3518-E010-15B5-D647BAB2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0">
              <a:extLst>
                <a:ext uri="{FF2B5EF4-FFF2-40B4-BE49-F238E27FC236}">
                  <a16:creationId xmlns:a16="http://schemas.microsoft.com/office/drawing/2014/main" id="{1DA3C034-EC09-C9B5-4067-ED831CED0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61">
              <a:extLst>
                <a:ext uri="{FF2B5EF4-FFF2-40B4-BE49-F238E27FC236}">
                  <a16:creationId xmlns:a16="http://schemas.microsoft.com/office/drawing/2014/main" id="{D37329AF-8338-2D66-1619-4B117366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62">
              <a:extLst>
                <a:ext uri="{FF2B5EF4-FFF2-40B4-BE49-F238E27FC236}">
                  <a16:creationId xmlns:a16="http://schemas.microsoft.com/office/drawing/2014/main" id="{2A84D235-544D-3D87-4530-045182AD8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63">
              <a:extLst>
                <a:ext uri="{FF2B5EF4-FFF2-40B4-BE49-F238E27FC236}">
                  <a16:creationId xmlns:a16="http://schemas.microsoft.com/office/drawing/2014/main" id="{0E9C4906-75FC-FED7-562F-5A9EF1667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64">
              <a:extLst>
                <a:ext uri="{FF2B5EF4-FFF2-40B4-BE49-F238E27FC236}">
                  <a16:creationId xmlns:a16="http://schemas.microsoft.com/office/drawing/2014/main" id="{39387CE3-69FF-BF82-363A-E5A28A39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65">
              <a:extLst>
                <a:ext uri="{FF2B5EF4-FFF2-40B4-BE49-F238E27FC236}">
                  <a16:creationId xmlns:a16="http://schemas.microsoft.com/office/drawing/2014/main" id="{78028CD4-6F2F-ADAF-559C-975279CAC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66">
              <a:extLst>
                <a:ext uri="{FF2B5EF4-FFF2-40B4-BE49-F238E27FC236}">
                  <a16:creationId xmlns:a16="http://schemas.microsoft.com/office/drawing/2014/main" id="{6ACF5758-C196-1C13-1B5A-412035BBF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78">
              <a:extLst>
                <a:ext uri="{FF2B5EF4-FFF2-40B4-BE49-F238E27FC236}">
                  <a16:creationId xmlns:a16="http://schemas.microsoft.com/office/drawing/2014/main" id="{2A877D03-BABD-40D2-73D0-3B48676D3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79">
              <a:extLst>
                <a:ext uri="{FF2B5EF4-FFF2-40B4-BE49-F238E27FC236}">
                  <a16:creationId xmlns:a16="http://schemas.microsoft.com/office/drawing/2014/main" id="{6827547E-AE36-2CA7-1165-2546823A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480">
              <a:extLst>
                <a:ext uri="{FF2B5EF4-FFF2-40B4-BE49-F238E27FC236}">
                  <a16:creationId xmlns:a16="http://schemas.microsoft.com/office/drawing/2014/main" id="{9CC4B829-5965-5CD5-3C3C-EC985E99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481">
              <a:extLst>
                <a:ext uri="{FF2B5EF4-FFF2-40B4-BE49-F238E27FC236}">
                  <a16:creationId xmlns:a16="http://schemas.microsoft.com/office/drawing/2014/main" id="{36D15D26-3D11-8CA8-5798-45B6177D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482">
              <a:extLst>
                <a:ext uri="{FF2B5EF4-FFF2-40B4-BE49-F238E27FC236}">
                  <a16:creationId xmlns:a16="http://schemas.microsoft.com/office/drawing/2014/main" id="{AC18E4A0-7A3E-383A-8D12-2FBEE277D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483">
              <a:extLst>
                <a:ext uri="{FF2B5EF4-FFF2-40B4-BE49-F238E27FC236}">
                  <a16:creationId xmlns:a16="http://schemas.microsoft.com/office/drawing/2014/main" id="{F6123F0E-9611-053A-E940-A3438F0F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484">
              <a:extLst>
                <a:ext uri="{FF2B5EF4-FFF2-40B4-BE49-F238E27FC236}">
                  <a16:creationId xmlns:a16="http://schemas.microsoft.com/office/drawing/2014/main" id="{D8D1B729-D8E3-7139-6363-5B62C9A9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485">
              <a:extLst>
                <a:ext uri="{FF2B5EF4-FFF2-40B4-BE49-F238E27FC236}">
                  <a16:creationId xmlns:a16="http://schemas.microsoft.com/office/drawing/2014/main" id="{BFD1E1D8-FCE2-4885-0CCE-24B57C498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486">
              <a:extLst>
                <a:ext uri="{FF2B5EF4-FFF2-40B4-BE49-F238E27FC236}">
                  <a16:creationId xmlns:a16="http://schemas.microsoft.com/office/drawing/2014/main" id="{B4A12B94-985C-F18A-DD5C-B10E7C98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Oval 498">
              <a:extLst>
                <a:ext uri="{FF2B5EF4-FFF2-40B4-BE49-F238E27FC236}">
                  <a16:creationId xmlns:a16="http://schemas.microsoft.com/office/drawing/2014/main" id="{C9F77C34-D576-EAE0-F738-C51149D9B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499">
              <a:extLst>
                <a:ext uri="{FF2B5EF4-FFF2-40B4-BE49-F238E27FC236}">
                  <a16:creationId xmlns:a16="http://schemas.microsoft.com/office/drawing/2014/main" id="{BF0D82FF-4D01-1BB5-FEC1-DF5787594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0">
              <a:extLst>
                <a:ext uri="{FF2B5EF4-FFF2-40B4-BE49-F238E27FC236}">
                  <a16:creationId xmlns:a16="http://schemas.microsoft.com/office/drawing/2014/main" id="{CBFAE7CA-E593-F808-DF9B-35472E3F4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501">
              <a:extLst>
                <a:ext uri="{FF2B5EF4-FFF2-40B4-BE49-F238E27FC236}">
                  <a16:creationId xmlns:a16="http://schemas.microsoft.com/office/drawing/2014/main" id="{D261A3BA-E6FD-3AFE-5AA7-AE7C7EEAE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02">
              <a:extLst>
                <a:ext uri="{FF2B5EF4-FFF2-40B4-BE49-F238E27FC236}">
                  <a16:creationId xmlns:a16="http://schemas.microsoft.com/office/drawing/2014/main" id="{6DEF1841-E839-ED01-A40F-BE39599F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03">
              <a:extLst>
                <a:ext uri="{FF2B5EF4-FFF2-40B4-BE49-F238E27FC236}">
                  <a16:creationId xmlns:a16="http://schemas.microsoft.com/office/drawing/2014/main" id="{77F9C638-EA75-E76F-2150-4A8B8D218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04">
              <a:extLst>
                <a:ext uri="{FF2B5EF4-FFF2-40B4-BE49-F238E27FC236}">
                  <a16:creationId xmlns:a16="http://schemas.microsoft.com/office/drawing/2014/main" id="{F2F77771-CB12-151E-52EF-700BC05A3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05">
              <a:extLst>
                <a:ext uri="{FF2B5EF4-FFF2-40B4-BE49-F238E27FC236}">
                  <a16:creationId xmlns:a16="http://schemas.microsoft.com/office/drawing/2014/main" id="{75546EAE-D14B-DC55-3886-62F320A3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06">
              <a:extLst>
                <a:ext uri="{FF2B5EF4-FFF2-40B4-BE49-F238E27FC236}">
                  <a16:creationId xmlns:a16="http://schemas.microsoft.com/office/drawing/2014/main" id="{D8F5FD97-70DD-1046-DBA3-DEA34EA5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Oval 518">
              <a:extLst>
                <a:ext uri="{FF2B5EF4-FFF2-40B4-BE49-F238E27FC236}">
                  <a16:creationId xmlns:a16="http://schemas.microsoft.com/office/drawing/2014/main" id="{9CD447F5-3B39-C4A7-9AAC-5B330C4C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19">
              <a:extLst>
                <a:ext uri="{FF2B5EF4-FFF2-40B4-BE49-F238E27FC236}">
                  <a16:creationId xmlns:a16="http://schemas.microsoft.com/office/drawing/2014/main" id="{B8BD9E69-A459-8C94-B5A2-C031F5F0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0">
              <a:extLst>
                <a:ext uri="{FF2B5EF4-FFF2-40B4-BE49-F238E27FC236}">
                  <a16:creationId xmlns:a16="http://schemas.microsoft.com/office/drawing/2014/main" id="{568BE9B0-775E-0082-831B-C7B130E28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21">
              <a:extLst>
                <a:ext uri="{FF2B5EF4-FFF2-40B4-BE49-F238E27FC236}">
                  <a16:creationId xmlns:a16="http://schemas.microsoft.com/office/drawing/2014/main" id="{ACE07BF6-7BF2-8AEF-AA68-1036C192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22">
              <a:extLst>
                <a:ext uri="{FF2B5EF4-FFF2-40B4-BE49-F238E27FC236}">
                  <a16:creationId xmlns:a16="http://schemas.microsoft.com/office/drawing/2014/main" id="{866F5AA0-199C-56D2-9F65-CF0B9CB0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523">
              <a:extLst>
                <a:ext uri="{FF2B5EF4-FFF2-40B4-BE49-F238E27FC236}">
                  <a16:creationId xmlns:a16="http://schemas.microsoft.com/office/drawing/2014/main" id="{CC765BB6-8FB4-F5CD-F14E-9A867597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524">
              <a:extLst>
                <a:ext uri="{FF2B5EF4-FFF2-40B4-BE49-F238E27FC236}">
                  <a16:creationId xmlns:a16="http://schemas.microsoft.com/office/drawing/2014/main" id="{66FBD188-CA4F-B305-F0B9-E0122DC5D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25">
              <a:extLst>
                <a:ext uri="{FF2B5EF4-FFF2-40B4-BE49-F238E27FC236}">
                  <a16:creationId xmlns:a16="http://schemas.microsoft.com/office/drawing/2014/main" id="{622DB03F-56EB-B357-BC5E-F3D8C107E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26">
              <a:extLst>
                <a:ext uri="{FF2B5EF4-FFF2-40B4-BE49-F238E27FC236}">
                  <a16:creationId xmlns:a16="http://schemas.microsoft.com/office/drawing/2014/main" id="{EC53DF48-606A-9F3E-FF56-DD0236D35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38">
              <a:extLst>
                <a:ext uri="{FF2B5EF4-FFF2-40B4-BE49-F238E27FC236}">
                  <a16:creationId xmlns:a16="http://schemas.microsoft.com/office/drawing/2014/main" id="{5573ADC6-2A7F-B72B-91B9-744498CB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39">
              <a:extLst>
                <a:ext uri="{FF2B5EF4-FFF2-40B4-BE49-F238E27FC236}">
                  <a16:creationId xmlns:a16="http://schemas.microsoft.com/office/drawing/2014/main" id="{72334573-65E1-47E9-47CA-FFA83E20B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Oval 540">
              <a:extLst>
                <a:ext uri="{FF2B5EF4-FFF2-40B4-BE49-F238E27FC236}">
                  <a16:creationId xmlns:a16="http://schemas.microsoft.com/office/drawing/2014/main" id="{4B4A0D87-BAEC-D005-8253-D1D88660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Oval 541">
              <a:extLst>
                <a:ext uri="{FF2B5EF4-FFF2-40B4-BE49-F238E27FC236}">
                  <a16:creationId xmlns:a16="http://schemas.microsoft.com/office/drawing/2014/main" id="{9BBE8F40-2AB7-B35E-4C0C-C89B91F5C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42">
              <a:extLst>
                <a:ext uri="{FF2B5EF4-FFF2-40B4-BE49-F238E27FC236}">
                  <a16:creationId xmlns:a16="http://schemas.microsoft.com/office/drawing/2014/main" id="{5CEAD924-07E2-35EF-D5DD-39B8F7A96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543">
              <a:extLst>
                <a:ext uri="{FF2B5EF4-FFF2-40B4-BE49-F238E27FC236}">
                  <a16:creationId xmlns:a16="http://schemas.microsoft.com/office/drawing/2014/main" id="{D69379B1-A6D2-A552-320E-2A55A8CA5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544">
              <a:extLst>
                <a:ext uri="{FF2B5EF4-FFF2-40B4-BE49-F238E27FC236}">
                  <a16:creationId xmlns:a16="http://schemas.microsoft.com/office/drawing/2014/main" id="{67C80A7F-BD1D-4BFD-1033-B777A4376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45">
              <a:extLst>
                <a:ext uri="{FF2B5EF4-FFF2-40B4-BE49-F238E27FC236}">
                  <a16:creationId xmlns:a16="http://schemas.microsoft.com/office/drawing/2014/main" id="{CBECE999-0137-8308-6977-2E54E6D09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46">
              <a:extLst>
                <a:ext uri="{FF2B5EF4-FFF2-40B4-BE49-F238E27FC236}">
                  <a16:creationId xmlns:a16="http://schemas.microsoft.com/office/drawing/2014/main" id="{E71143FD-E3BD-3943-1C88-73327CEA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58">
              <a:extLst>
                <a:ext uri="{FF2B5EF4-FFF2-40B4-BE49-F238E27FC236}">
                  <a16:creationId xmlns:a16="http://schemas.microsoft.com/office/drawing/2014/main" id="{A5BCF783-33C2-5A6D-B8E7-AF65C8AA6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59">
              <a:extLst>
                <a:ext uri="{FF2B5EF4-FFF2-40B4-BE49-F238E27FC236}">
                  <a16:creationId xmlns:a16="http://schemas.microsoft.com/office/drawing/2014/main" id="{3934CB6E-1DAA-DF60-0F30-A1D633F1F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560">
              <a:extLst>
                <a:ext uri="{FF2B5EF4-FFF2-40B4-BE49-F238E27FC236}">
                  <a16:creationId xmlns:a16="http://schemas.microsoft.com/office/drawing/2014/main" id="{1E0A1D8D-6052-2534-B9E3-1376A97A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Oval 561">
              <a:extLst>
                <a:ext uri="{FF2B5EF4-FFF2-40B4-BE49-F238E27FC236}">
                  <a16:creationId xmlns:a16="http://schemas.microsoft.com/office/drawing/2014/main" id="{7D067252-7B35-B513-64BC-E6B1E933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62">
              <a:extLst>
                <a:ext uri="{FF2B5EF4-FFF2-40B4-BE49-F238E27FC236}">
                  <a16:creationId xmlns:a16="http://schemas.microsoft.com/office/drawing/2014/main" id="{96B4C7B3-D551-11EE-2FD5-F26FD3997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63">
              <a:extLst>
                <a:ext uri="{FF2B5EF4-FFF2-40B4-BE49-F238E27FC236}">
                  <a16:creationId xmlns:a16="http://schemas.microsoft.com/office/drawing/2014/main" id="{F530897B-FB41-8CD7-94FE-3C7CFC5CE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64">
              <a:extLst>
                <a:ext uri="{FF2B5EF4-FFF2-40B4-BE49-F238E27FC236}">
                  <a16:creationId xmlns:a16="http://schemas.microsoft.com/office/drawing/2014/main" id="{221ADA77-B200-1171-3F3A-DC7B9525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65">
              <a:extLst>
                <a:ext uri="{FF2B5EF4-FFF2-40B4-BE49-F238E27FC236}">
                  <a16:creationId xmlns:a16="http://schemas.microsoft.com/office/drawing/2014/main" id="{4C747D35-CF36-6375-E46A-82385854D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566">
              <a:extLst>
                <a:ext uri="{FF2B5EF4-FFF2-40B4-BE49-F238E27FC236}">
                  <a16:creationId xmlns:a16="http://schemas.microsoft.com/office/drawing/2014/main" id="{3F20FB22-462B-D850-E019-7EC868C4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78">
              <a:extLst>
                <a:ext uri="{FF2B5EF4-FFF2-40B4-BE49-F238E27FC236}">
                  <a16:creationId xmlns:a16="http://schemas.microsoft.com/office/drawing/2014/main" id="{F7C5F088-11B1-1DEC-6103-47FB3895F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79">
              <a:extLst>
                <a:ext uri="{FF2B5EF4-FFF2-40B4-BE49-F238E27FC236}">
                  <a16:creationId xmlns:a16="http://schemas.microsoft.com/office/drawing/2014/main" id="{3CBEA02B-A6D2-BD30-A376-0F7C26F85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0">
              <a:extLst>
                <a:ext uri="{FF2B5EF4-FFF2-40B4-BE49-F238E27FC236}">
                  <a16:creationId xmlns:a16="http://schemas.microsoft.com/office/drawing/2014/main" id="{7091DFBC-82D1-58E0-3DC7-581A39E2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81">
              <a:extLst>
                <a:ext uri="{FF2B5EF4-FFF2-40B4-BE49-F238E27FC236}">
                  <a16:creationId xmlns:a16="http://schemas.microsoft.com/office/drawing/2014/main" id="{373F4A22-6307-AC8D-68F2-E56A63F1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82">
              <a:extLst>
                <a:ext uri="{FF2B5EF4-FFF2-40B4-BE49-F238E27FC236}">
                  <a16:creationId xmlns:a16="http://schemas.microsoft.com/office/drawing/2014/main" id="{80184DBF-C835-EDB8-DD19-18C9CCA30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id="{A50E28C3-0DEF-9757-0830-C7C22480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584">
              <a:extLst>
                <a:ext uri="{FF2B5EF4-FFF2-40B4-BE49-F238E27FC236}">
                  <a16:creationId xmlns:a16="http://schemas.microsoft.com/office/drawing/2014/main" id="{13E65008-C8AF-B08B-4F13-872525AB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585">
              <a:extLst>
                <a:ext uri="{FF2B5EF4-FFF2-40B4-BE49-F238E27FC236}">
                  <a16:creationId xmlns:a16="http://schemas.microsoft.com/office/drawing/2014/main" id="{51FF0A38-135E-9A3D-D38A-69A1CAD4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586">
              <a:extLst>
                <a:ext uri="{FF2B5EF4-FFF2-40B4-BE49-F238E27FC236}">
                  <a16:creationId xmlns:a16="http://schemas.microsoft.com/office/drawing/2014/main" id="{9EA7ED73-B958-E0AD-91FC-C3BC9C11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598">
              <a:extLst>
                <a:ext uri="{FF2B5EF4-FFF2-40B4-BE49-F238E27FC236}">
                  <a16:creationId xmlns:a16="http://schemas.microsoft.com/office/drawing/2014/main" id="{6EC922D5-DBDE-C161-0978-11B19D3E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99">
              <a:extLst>
                <a:ext uri="{FF2B5EF4-FFF2-40B4-BE49-F238E27FC236}">
                  <a16:creationId xmlns:a16="http://schemas.microsoft.com/office/drawing/2014/main" id="{BB563F70-5BBD-E7DC-2B0B-EF1C20B6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0">
              <a:extLst>
                <a:ext uri="{FF2B5EF4-FFF2-40B4-BE49-F238E27FC236}">
                  <a16:creationId xmlns:a16="http://schemas.microsoft.com/office/drawing/2014/main" id="{AD4B6F7C-1AB8-9DAC-9FC7-A34BB251D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601">
              <a:extLst>
                <a:ext uri="{FF2B5EF4-FFF2-40B4-BE49-F238E27FC236}">
                  <a16:creationId xmlns:a16="http://schemas.microsoft.com/office/drawing/2014/main" id="{841B7F47-8D37-0ED3-0920-A5400752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602">
              <a:extLst>
                <a:ext uri="{FF2B5EF4-FFF2-40B4-BE49-F238E27FC236}">
                  <a16:creationId xmlns:a16="http://schemas.microsoft.com/office/drawing/2014/main" id="{BEC66F50-0EF9-46B5-01F4-F8996CE6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603">
              <a:extLst>
                <a:ext uri="{FF2B5EF4-FFF2-40B4-BE49-F238E27FC236}">
                  <a16:creationId xmlns:a16="http://schemas.microsoft.com/office/drawing/2014/main" id="{F105301A-0BDD-3591-F925-E8311E9A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604">
              <a:extLst>
                <a:ext uri="{FF2B5EF4-FFF2-40B4-BE49-F238E27FC236}">
                  <a16:creationId xmlns:a16="http://schemas.microsoft.com/office/drawing/2014/main" id="{45B19AEA-4EFF-9493-4281-A60C5FD04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605">
              <a:extLst>
                <a:ext uri="{FF2B5EF4-FFF2-40B4-BE49-F238E27FC236}">
                  <a16:creationId xmlns:a16="http://schemas.microsoft.com/office/drawing/2014/main" id="{BDC02EDF-2DD1-12CD-F9CD-FCF45F411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606">
              <a:extLst>
                <a:ext uri="{FF2B5EF4-FFF2-40B4-BE49-F238E27FC236}">
                  <a16:creationId xmlns:a16="http://schemas.microsoft.com/office/drawing/2014/main" id="{2B19C4BA-3E34-E16E-8B4B-85336448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52" name="Grupo 651">
            <a:extLst>
              <a:ext uri="{FF2B5EF4-FFF2-40B4-BE49-F238E27FC236}">
                <a16:creationId xmlns:a16="http://schemas.microsoft.com/office/drawing/2014/main" id="{A19A6D04-D1ED-0EA4-EC81-9A746E25EF3A}"/>
              </a:ext>
            </a:extLst>
          </p:cNvPr>
          <p:cNvGrpSpPr/>
          <p:nvPr userDrawn="1"/>
        </p:nvGrpSpPr>
        <p:grpSpPr>
          <a:xfrm flipH="1">
            <a:off x="8324353" y="-62414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53" name="Oval 357">
              <a:extLst>
                <a:ext uri="{FF2B5EF4-FFF2-40B4-BE49-F238E27FC236}">
                  <a16:creationId xmlns:a16="http://schemas.microsoft.com/office/drawing/2014/main" id="{D0530E70-8F29-2143-EC7E-EF12E007B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58">
              <a:extLst>
                <a:ext uri="{FF2B5EF4-FFF2-40B4-BE49-F238E27FC236}">
                  <a16:creationId xmlns:a16="http://schemas.microsoft.com/office/drawing/2014/main" id="{DE90F518-48F9-63B4-5237-821845ACD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59">
              <a:extLst>
                <a:ext uri="{FF2B5EF4-FFF2-40B4-BE49-F238E27FC236}">
                  <a16:creationId xmlns:a16="http://schemas.microsoft.com/office/drawing/2014/main" id="{ECF227EF-F8D2-B2BE-7A11-01720F9FF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60">
              <a:extLst>
                <a:ext uri="{FF2B5EF4-FFF2-40B4-BE49-F238E27FC236}">
                  <a16:creationId xmlns:a16="http://schemas.microsoft.com/office/drawing/2014/main" id="{6A9D6B76-CA3B-37F9-4E76-C6FFCFB3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61">
              <a:extLst>
                <a:ext uri="{FF2B5EF4-FFF2-40B4-BE49-F238E27FC236}">
                  <a16:creationId xmlns:a16="http://schemas.microsoft.com/office/drawing/2014/main" id="{957538C0-0813-5FCA-B17C-436CE2EE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362">
              <a:extLst>
                <a:ext uri="{FF2B5EF4-FFF2-40B4-BE49-F238E27FC236}">
                  <a16:creationId xmlns:a16="http://schemas.microsoft.com/office/drawing/2014/main" id="{BFB150D7-D30B-477E-0A63-9DA80481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363">
              <a:extLst>
                <a:ext uri="{FF2B5EF4-FFF2-40B4-BE49-F238E27FC236}">
                  <a16:creationId xmlns:a16="http://schemas.microsoft.com/office/drawing/2014/main" id="{61C54EBC-313B-6DF1-8DD8-B9E609332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64">
              <a:extLst>
                <a:ext uri="{FF2B5EF4-FFF2-40B4-BE49-F238E27FC236}">
                  <a16:creationId xmlns:a16="http://schemas.microsoft.com/office/drawing/2014/main" id="{4A395791-CBC6-EE88-F593-FA931571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65">
              <a:extLst>
                <a:ext uri="{FF2B5EF4-FFF2-40B4-BE49-F238E27FC236}">
                  <a16:creationId xmlns:a16="http://schemas.microsoft.com/office/drawing/2014/main" id="{E47B2921-7004-1BBF-C9E2-379B33103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77">
              <a:extLst>
                <a:ext uri="{FF2B5EF4-FFF2-40B4-BE49-F238E27FC236}">
                  <a16:creationId xmlns:a16="http://schemas.microsoft.com/office/drawing/2014/main" id="{1CB916DA-F308-2356-2BB0-47A51207C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78">
              <a:extLst>
                <a:ext uri="{FF2B5EF4-FFF2-40B4-BE49-F238E27FC236}">
                  <a16:creationId xmlns:a16="http://schemas.microsoft.com/office/drawing/2014/main" id="{A6A2DD0E-EE14-202C-1332-CA61BC77A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Oval 379">
              <a:extLst>
                <a:ext uri="{FF2B5EF4-FFF2-40B4-BE49-F238E27FC236}">
                  <a16:creationId xmlns:a16="http://schemas.microsoft.com/office/drawing/2014/main" id="{239C9B85-A8A1-9C62-1CE0-746D354B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Oval 380">
              <a:extLst>
                <a:ext uri="{FF2B5EF4-FFF2-40B4-BE49-F238E27FC236}">
                  <a16:creationId xmlns:a16="http://schemas.microsoft.com/office/drawing/2014/main" id="{6CAAEBF5-9885-9C10-F5E4-C2496B3E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81">
              <a:extLst>
                <a:ext uri="{FF2B5EF4-FFF2-40B4-BE49-F238E27FC236}">
                  <a16:creationId xmlns:a16="http://schemas.microsoft.com/office/drawing/2014/main" id="{6CF68F78-107A-8C7C-A150-D7A34C88B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382">
              <a:extLst>
                <a:ext uri="{FF2B5EF4-FFF2-40B4-BE49-F238E27FC236}">
                  <a16:creationId xmlns:a16="http://schemas.microsoft.com/office/drawing/2014/main" id="{D60C0D2E-DDB4-1299-2AC7-216F45B8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383">
              <a:extLst>
                <a:ext uri="{FF2B5EF4-FFF2-40B4-BE49-F238E27FC236}">
                  <a16:creationId xmlns:a16="http://schemas.microsoft.com/office/drawing/2014/main" id="{5255C340-EBD7-7858-199F-F2209B938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384">
              <a:extLst>
                <a:ext uri="{FF2B5EF4-FFF2-40B4-BE49-F238E27FC236}">
                  <a16:creationId xmlns:a16="http://schemas.microsoft.com/office/drawing/2014/main" id="{A3FF722B-B61B-6615-F847-C1A6FC50A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385">
              <a:extLst>
                <a:ext uri="{FF2B5EF4-FFF2-40B4-BE49-F238E27FC236}">
                  <a16:creationId xmlns:a16="http://schemas.microsoft.com/office/drawing/2014/main" id="{783D075B-5060-8212-3C07-E3D4186E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397">
              <a:extLst>
                <a:ext uri="{FF2B5EF4-FFF2-40B4-BE49-F238E27FC236}">
                  <a16:creationId xmlns:a16="http://schemas.microsoft.com/office/drawing/2014/main" id="{91E38847-631B-7463-8420-162012187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398">
              <a:extLst>
                <a:ext uri="{FF2B5EF4-FFF2-40B4-BE49-F238E27FC236}">
                  <a16:creationId xmlns:a16="http://schemas.microsoft.com/office/drawing/2014/main" id="{7F5FAD3A-683C-0806-C1AE-EDEFA41E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Oval 399">
              <a:extLst>
                <a:ext uri="{FF2B5EF4-FFF2-40B4-BE49-F238E27FC236}">
                  <a16:creationId xmlns:a16="http://schemas.microsoft.com/office/drawing/2014/main" id="{7538A5E2-127B-F1C7-5A09-654461C6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Oval 400">
              <a:extLst>
                <a:ext uri="{FF2B5EF4-FFF2-40B4-BE49-F238E27FC236}">
                  <a16:creationId xmlns:a16="http://schemas.microsoft.com/office/drawing/2014/main" id="{292739B1-AEF5-AC37-3641-E08CA6A3A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01">
              <a:extLst>
                <a:ext uri="{FF2B5EF4-FFF2-40B4-BE49-F238E27FC236}">
                  <a16:creationId xmlns:a16="http://schemas.microsoft.com/office/drawing/2014/main" id="{C0CDA6F6-924C-8E05-33A0-5FA84F6E2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02">
              <a:extLst>
                <a:ext uri="{FF2B5EF4-FFF2-40B4-BE49-F238E27FC236}">
                  <a16:creationId xmlns:a16="http://schemas.microsoft.com/office/drawing/2014/main" id="{BB29F9E9-592E-9A7A-4044-8AED5075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03">
              <a:extLst>
                <a:ext uri="{FF2B5EF4-FFF2-40B4-BE49-F238E27FC236}">
                  <a16:creationId xmlns:a16="http://schemas.microsoft.com/office/drawing/2014/main" id="{16E862D9-F0C2-1D54-AA80-6DBB97C02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04">
              <a:extLst>
                <a:ext uri="{FF2B5EF4-FFF2-40B4-BE49-F238E27FC236}">
                  <a16:creationId xmlns:a16="http://schemas.microsoft.com/office/drawing/2014/main" id="{1410AF19-4BC8-D9AE-589E-91344866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405">
              <a:extLst>
                <a:ext uri="{FF2B5EF4-FFF2-40B4-BE49-F238E27FC236}">
                  <a16:creationId xmlns:a16="http://schemas.microsoft.com/office/drawing/2014/main" id="{D92E0F53-E135-657D-0738-65C676A1C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18">
              <a:extLst>
                <a:ext uri="{FF2B5EF4-FFF2-40B4-BE49-F238E27FC236}">
                  <a16:creationId xmlns:a16="http://schemas.microsoft.com/office/drawing/2014/main" id="{75C9AFB0-D8E0-9F78-B266-0F03D88D2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19">
              <a:extLst>
                <a:ext uri="{FF2B5EF4-FFF2-40B4-BE49-F238E27FC236}">
                  <a16:creationId xmlns:a16="http://schemas.microsoft.com/office/drawing/2014/main" id="{56B4419B-511B-6B5D-7DDF-AF9075B4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0">
              <a:extLst>
                <a:ext uri="{FF2B5EF4-FFF2-40B4-BE49-F238E27FC236}">
                  <a16:creationId xmlns:a16="http://schemas.microsoft.com/office/drawing/2014/main" id="{F32BA37E-C1A0-A3BE-2279-DBEAE600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21">
              <a:extLst>
                <a:ext uri="{FF2B5EF4-FFF2-40B4-BE49-F238E27FC236}">
                  <a16:creationId xmlns:a16="http://schemas.microsoft.com/office/drawing/2014/main" id="{25AF0DA7-CF3D-DB21-2589-E7C756A0F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22">
              <a:extLst>
                <a:ext uri="{FF2B5EF4-FFF2-40B4-BE49-F238E27FC236}">
                  <a16:creationId xmlns:a16="http://schemas.microsoft.com/office/drawing/2014/main" id="{10F2911A-0688-DEB7-83E9-F7785FD3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Oval 423">
              <a:extLst>
                <a:ext uri="{FF2B5EF4-FFF2-40B4-BE49-F238E27FC236}">
                  <a16:creationId xmlns:a16="http://schemas.microsoft.com/office/drawing/2014/main" id="{CCF4ED6A-B338-52D5-D565-97AC478C5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24">
              <a:extLst>
                <a:ext uri="{FF2B5EF4-FFF2-40B4-BE49-F238E27FC236}">
                  <a16:creationId xmlns:a16="http://schemas.microsoft.com/office/drawing/2014/main" id="{58DDBDFE-DA8B-811A-327F-BF0F6C760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25">
              <a:extLst>
                <a:ext uri="{FF2B5EF4-FFF2-40B4-BE49-F238E27FC236}">
                  <a16:creationId xmlns:a16="http://schemas.microsoft.com/office/drawing/2014/main" id="{80955948-5CBB-B480-F308-D23451F4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426">
              <a:extLst>
                <a:ext uri="{FF2B5EF4-FFF2-40B4-BE49-F238E27FC236}">
                  <a16:creationId xmlns:a16="http://schemas.microsoft.com/office/drawing/2014/main" id="{955B99A3-ACFE-AB24-D574-8D9D33CB1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438">
              <a:extLst>
                <a:ext uri="{FF2B5EF4-FFF2-40B4-BE49-F238E27FC236}">
                  <a16:creationId xmlns:a16="http://schemas.microsoft.com/office/drawing/2014/main" id="{E1F981E6-E94B-8644-04B5-316840D0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39">
              <a:extLst>
                <a:ext uri="{FF2B5EF4-FFF2-40B4-BE49-F238E27FC236}">
                  <a16:creationId xmlns:a16="http://schemas.microsoft.com/office/drawing/2014/main" id="{5AD56D56-C76E-8D73-E698-F89D36713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0">
              <a:extLst>
                <a:ext uri="{FF2B5EF4-FFF2-40B4-BE49-F238E27FC236}">
                  <a16:creationId xmlns:a16="http://schemas.microsoft.com/office/drawing/2014/main" id="{433E5A5E-A169-DB24-7996-630DA387D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41">
              <a:extLst>
                <a:ext uri="{FF2B5EF4-FFF2-40B4-BE49-F238E27FC236}">
                  <a16:creationId xmlns:a16="http://schemas.microsoft.com/office/drawing/2014/main" id="{AA1C4DC5-ADB9-B40D-4305-31C943A4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42">
              <a:extLst>
                <a:ext uri="{FF2B5EF4-FFF2-40B4-BE49-F238E27FC236}">
                  <a16:creationId xmlns:a16="http://schemas.microsoft.com/office/drawing/2014/main" id="{ECFB0FC9-C6B5-B35B-D5A5-BD81CE13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Oval 443">
              <a:extLst>
                <a:ext uri="{FF2B5EF4-FFF2-40B4-BE49-F238E27FC236}">
                  <a16:creationId xmlns:a16="http://schemas.microsoft.com/office/drawing/2014/main" id="{3882459D-52BB-9D2F-11A1-3F98424E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Oval 444">
              <a:extLst>
                <a:ext uri="{FF2B5EF4-FFF2-40B4-BE49-F238E27FC236}">
                  <a16:creationId xmlns:a16="http://schemas.microsoft.com/office/drawing/2014/main" id="{E7E601CC-2FD5-9987-96F9-3EDF5D4A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45">
              <a:extLst>
                <a:ext uri="{FF2B5EF4-FFF2-40B4-BE49-F238E27FC236}">
                  <a16:creationId xmlns:a16="http://schemas.microsoft.com/office/drawing/2014/main" id="{E5A1658C-9D96-0172-0145-887050D3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46">
              <a:extLst>
                <a:ext uri="{FF2B5EF4-FFF2-40B4-BE49-F238E27FC236}">
                  <a16:creationId xmlns:a16="http://schemas.microsoft.com/office/drawing/2014/main" id="{63F6591E-0494-3FB6-E432-010349931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58">
              <a:extLst>
                <a:ext uri="{FF2B5EF4-FFF2-40B4-BE49-F238E27FC236}">
                  <a16:creationId xmlns:a16="http://schemas.microsoft.com/office/drawing/2014/main" id="{8DEEBDDA-C5C9-9EE3-B5A0-DEDC43485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59">
              <a:extLst>
                <a:ext uri="{FF2B5EF4-FFF2-40B4-BE49-F238E27FC236}">
                  <a16:creationId xmlns:a16="http://schemas.microsoft.com/office/drawing/2014/main" id="{B7D70DCA-1C3C-1D46-83DB-53170FD3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0">
              <a:extLst>
                <a:ext uri="{FF2B5EF4-FFF2-40B4-BE49-F238E27FC236}">
                  <a16:creationId xmlns:a16="http://schemas.microsoft.com/office/drawing/2014/main" id="{01E38625-10A1-DB94-C352-5D32F6F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61">
              <a:extLst>
                <a:ext uri="{FF2B5EF4-FFF2-40B4-BE49-F238E27FC236}">
                  <a16:creationId xmlns:a16="http://schemas.microsoft.com/office/drawing/2014/main" id="{BAA31D84-1712-7774-DAD7-15D52639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62">
              <a:extLst>
                <a:ext uri="{FF2B5EF4-FFF2-40B4-BE49-F238E27FC236}">
                  <a16:creationId xmlns:a16="http://schemas.microsoft.com/office/drawing/2014/main" id="{4F6001C5-F4C5-A664-3A24-083D7B1D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63">
              <a:extLst>
                <a:ext uri="{FF2B5EF4-FFF2-40B4-BE49-F238E27FC236}">
                  <a16:creationId xmlns:a16="http://schemas.microsoft.com/office/drawing/2014/main" id="{4E746BDB-F52F-E792-A325-52BDEA955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64">
              <a:extLst>
                <a:ext uri="{FF2B5EF4-FFF2-40B4-BE49-F238E27FC236}">
                  <a16:creationId xmlns:a16="http://schemas.microsoft.com/office/drawing/2014/main" id="{F8CC04D3-16B4-CE16-EC1E-7C73226B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65">
              <a:extLst>
                <a:ext uri="{FF2B5EF4-FFF2-40B4-BE49-F238E27FC236}">
                  <a16:creationId xmlns:a16="http://schemas.microsoft.com/office/drawing/2014/main" id="{D97C362C-A97C-DBD2-7053-C2E668028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66">
              <a:extLst>
                <a:ext uri="{FF2B5EF4-FFF2-40B4-BE49-F238E27FC236}">
                  <a16:creationId xmlns:a16="http://schemas.microsoft.com/office/drawing/2014/main" id="{06837009-12DE-CA02-5195-0F6465CBB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78">
              <a:extLst>
                <a:ext uri="{FF2B5EF4-FFF2-40B4-BE49-F238E27FC236}">
                  <a16:creationId xmlns:a16="http://schemas.microsoft.com/office/drawing/2014/main" id="{0949996B-1F62-269F-2711-302DF914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79">
              <a:extLst>
                <a:ext uri="{FF2B5EF4-FFF2-40B4-BE49-F238E27FC236}">
                  <a16:creationId xmlns:a16="http://schemas.microsoft.com/office/drawing/2014/main" id="{5A27311D-4E4A-92C9-6751-953B92E5C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Freeform 480">
              <a:extLst>
                <a:ext uri="{FF2B5EF4-FFF2-40B4-BE49-F238E27FC236}">
                  <a16:creationId xmlns:a16="http://schemas.microsoft.com/office/drawing/2014/main" id="{A260E852-52D6-AD1F-4CB2-89220DC77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Freeform 481">
              <a:extLst>
                <a:ext uri="{FF2B5EF4-FFF2-40B4-BE49-F238E27FC236}">
                  <a16:creationId xmlns:a16="http://schemas.microsoft.com/office/drawing/2014/main" id="{0966A00C-4FB0-1AD7-1C2B-D198BE5E1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Freeform 482">
              <a:extLst>
                <a:ext uri="{FF2B5EF4-FFF2-40B4-BE49-F238E27FC236}">
                  <a16:creationId xmlns:a16="http://schemas.microsoft.com/office/drawing/2014/main" id="{774E8495-9005-5310-C457-EA31A7523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483">
              <a:extLst>
                <a:ext uri="{FF2B5EF4-FFF2-40B4-BE49-F238E27FC236}">
                  <a16:creationId xmlns:a16="http://schemas.microsoft.com/office/drawing/2014/main" id="{611E27A3-0539-6DC8-01F6-768F34B65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484">
              <a:extLst>
                <a:ext uri="{FF2B5EF4-FFF2-40B4-BE49-F238E27FC236}">
                  <a16:creationId xmlns:a16="http://schemas.microsoft.com/office/drawing/2014/main" id="{877E17A2-9294-B777-5251-4DDACC4C9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485">
              <a:extLst>
                <a:ext uri="{FF2B5EF4-FFF2-40B4-BE49-F238E27FC236}">
                  <a16:creationId xmlns:a16="http://schemas.microsoft.com/office/drawing/2014/main" id="{80E5F60E-EACC-D41A-0F9B-48764D2D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Oval 486">
              <a:extLst>
                <a:ext uri="{FF2B5EF4-FFF2-40B4-BE49-F238E27FC236}">
                  <a16:creationId xmlns:a16="http://schemas.microsoft.com/office/drawing/2014/main" id="{34DE99E3-3781-1CAD-AC94-3C9C8DF1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Oval 498">
              <a:extLst>
                <a:ext uri="{FF2B5EF4-FFF2-40B4-BE49-F238E27FC236}">
                  <a16:creationId xmlns:a16="http://schemas.microsoft.com/office/drawing/2014/main" id="{59273108-36DD-B9A8-2FEC-6DA334FB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Oval 499">
              <a:extLst>
                <a:ext uri="{FF2B5EF4-FFF2-40B4-BE49-F238E27FC236}">
                  <a16:creationId xmlns:a16="http://schemas.microsoft.com/office/drawing/2014/main" id="{C2D7B4A1-83A5-9477-4F04-1B278BAF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0">
              <a:extLst>
                <a:ext uri="{FF2B5EF4-FFF2-40B4-BE49-F238E27FC236}">
                  <a16:creationId xmlns:a16="http://schemas.microsoft.com/office/drawing/2014/main" id="{A83A1C58-AEF9-4F0B-959F-EC3059625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Freeform 501">
              <a:extLst>
                <a:ext uri="{FF2B5EF4-FFF2-40B4-BE49-F238E27FC236}">
                  <a16:creationId xmlns:a16="http://schemas.microsoft.com/office/drawing/2014/main" id="{9C840195-2313-13B1-11DA-58B1C4B4E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02">
              <a:extLst>
                <a:ext uri="{FF2B5EF4-FFF2-40B4-BE49-F238E27FC236}">
                  <a16:creationId xmlns:a16="http://schemas.microsoft.com/office/drawing/2014/main" id="{3716B0EE-5450-F4ED-BEDA-CF2943D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03">
              <a:extLst>
                <a:ext uri="{FF2B5EF4-FFF2-40B4-BE49-F238E27FC236}">
                  <a16:creationId xmlns:a16="http://schemas.microsoft.com/office/drawing/2014/main" id="{B4A38A36-E5F7-FA8E-FB28-00FF80C02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04">
              <a:extLst>
                <a:ext uri="{FF2B5EF4-FFF2-40B4-BE49-F238E27FC236}">
                  <a16:creationId xmlns:a16="http://schemas.microsoft.com/office/drawing/2014/main" id="{69E26592-94BB-F29A-8011-4B01E4A20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05">
              <a:extLst>
                <a:ext uri="{FF2B5EF4-FFF2-40B4-BE49-F238E27FC236}">
                  <a16:creationId xmlns:a16="http://schemas.microsoft.com/office/drawing/2014/main" id="{EFBB73B7-210D-2291-5ECB-C188425A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06">
              <a:extLst>
                <a:ext uri="{FF2B5EF4-FFF2-40B4-BE49-F238E27FC236}">
                  <a16:creationId xmlns:a16="http://schemas.microsoft.com/office/drawing/2014/main" id="{77E02397-BA8C-E0CB-15B7-92A105517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Oval 518">
              <a:extLst>
                <a:ext uri="{FF2B5EF4-FFF2-40B4-BE49-F238E27FC236}">
                  <a16:creationId xmlns:a16="http://schemas.microsoft.com/office/drawing/2014/main" id="{6A5ED3AC-7C64-F976-358F-99263664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19">
              <a:extLst>
                <a:ext uri="{FF2B5EF4-FFF2-40B4-BE49-F238E27FC236}">
                  <a16:creationId xmlns:a16="http://schemas.microsoft.com/office/drawing/2014/main" id="{6C5DE1C1-7361-BD29-C580-835DA0D1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0">
              <a:extLst>
                <a:ext uri="{FF2B5EF4-FFF2-40B4-BE49-F238E27FC236}">
                  <a16:creationId xmlns:a16="http://schemas.microsoft.com/office/drawing/2014/main" id="{CFEF93ED-955D-B17C-4230-C41797B3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21">
              <a:extLst>
                <a:ext uri="{FF2B5EF4-FFF2-40B4-BE49-F238E27FC236}">
                  <a16:creationId xmlns:a16="http://schemas.microsoft.com/office/drawing/2014/main" id="{2988D285-0E59-8C92-7E26-0DCB7DD7D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22">
              <a:extLst>
                <a:ext uri="{FF2B5EF4-FFF2-40B4-BE49-F238E27FC236}">
                  <a16:creationId xmlns:a16="http://schemas.microsoft.com/office/drawing/2014/main" id="{66D3EF3C-9B02-BFFB-5E33-91F301D43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523">
              <a:extLst>
                <a:ext uri="{FF2B5EF4-FFF2-40B4-BE49-F238E27FC236}">
                  <a16:creationId xmlns:a16="http://schemas.microsoft.com/office/drawing/2014/main" id="{59FF33F0-C3A5-1DC1-458B-BAA0B208B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524">
              <a:extLst>
                <a:ext uri="{FF2B5EF4-FFF2-40B4-BE49-F238E27FC236}">
                  <a16:creationId xmlns:a16="http://schemas.microsoft.com/office/drawing/2014/main" id="{F73B00FD-41F5-F3EF-1DEC-073AE7F1C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25">
              <a:extLst>
                <a:ext uri="{FF2B5EF4-FFF2-40B4-BE49-F238E27FC236}">
                  <a16:creationId xmlns:a16="http://schemas.microsoft.com/office/drawing/2014/main" id="{A1F55D1F-B526-92C5-18F4-D8D53424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26">
              <a:extLst>
                <a:ext uri="{FF2B5EF4-FFF2-40B4-BE49-F238E27FC236}">
                  <a16:creationId xmlns:a16="http://schemas.microsoft.com/office/drawing/2014/main" id="{9C92671B-8746-A110-2D1C-5D91A7B29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38">
              <a:extLst>
                <a:ext uri="{FF2B5EF4-FFF2-40B4-BE49-F238E27FC236}">
                  <a16:creationId xmlns:a16="http://schemas.microsoft.com/office/drawing/2014/main" id="{C3A93765-9EB7-ADF1-69B9-17BC4499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39">
              <a:extLst>
                <a:ext uri="{FF2B5EF4-FFF2-40B4-BE49-F238E27FC236}">
                  <a16:creationId xmlns:a16="http://schemas.microsoft.com/office/drawing/2014/main" id="{F6FF1FD7-DC6F-7433-083E-028E4B88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Oval 540">
              <a:extLst>
                <a:ext uri="{FF2B5EF4-FFF2-40B4-BE49-F238E27FC236}">
                  <a16:creationId xmlns:a16="http://schemas.microsoft.com/office/drawing/2014/main" id="{A792C309-C48B-FE1F-BCDB-31EF772D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Oval 541">
              <a:extLst>
                <a:ext uri="{FF2B5EF4-FFF2-40B4-BE49-F238E27FC236}">
                  <a16:creationId xmlns:a16="http://schemas.microsoft.com/office/drawing/2014/main" id="{D54E9893-DC66-0DF9-53D3-E107BD23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42">
              <a:extLst>
                <a:ext uri="{FF2B5EF4-FFF2-40B4-BE49-F238E27FC236}">
                  <a16:creationId xmlns:a16="http://schemas.microsoft.com/office/drawing/2014/main" id="{FE9B9457-0D0B-7D60-EF64-880D79DE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Freeform 543">
              <a:extLst>
                <a:ext uri="{FF2B5EF4-FFF2-40B4-BE49-F238E27FC236}">
                  <a16:creationId xmlns:a16="http://schemas.microsoft.com/office/drawing/2014/main" id="{9AE775A0-0337-B86B-2C56-F17605359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544">
              <a:extLst>
                <a:ext uri="{FF2B5EF4-FFF2-40B4-BE49-F238E27FC236}">
                  <a16:creationId xmlns:a16="http://schemas.microsoft.com/office/drawing/2014/main" id="{355F907E-1714-280F-3FBE-9770492D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45">
              <a:extLst>
                <a:ext uri="{FF2B5EF4-FFF2-40B4-BE49-F238E27FC236}">
                  <a16:creationId xmlns:a16="http://schemas.microsoft.com/office/drawing/2014/main" id="{E4843B65-B93C-56C0-CD13-B33742D6E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46">
              <a:extLst>
                <a:ext uri="{FF2B5EF4-FFF2-40B4-BE49-F238E27FC236}">
                  <a16:creationId xmlns:a16="http://schemas.microsoft.com/office/drawing/2014/main" id="{70479B7B-86C1-A5D0-1A44-CFF132CA5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58">
              <a:extLst>
                <a:ext uri="{FF2B5EF4-FFF2-40B4-BE49-F238E27FC236}">
                  <a16:creationId xmlns:a16="http://schemas.microsoft.com/office/drawing/2014/main" id="{781B9F35-55D5-69E3-0A9F-63A7A71E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59">
              <a:extLst>
                <a:ext uri="{FF2B5EF4-FFF2-40B4-BE49-F238E27FC236}">
                  <a16:creationId xmlns:a16="http://schemas.microsoft.com/office/drawing/2014/main" id="{CC397596-ECF8-D7DD-BFAB-8FD9DA5EC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Oval 560">
              <a:extLst>
                <a:ext uri="{FF2B5EF4-FFF2-40B4-BE49-F238E27FC236}">
                  <a16:creationId xmlns:a16="http://schemas.microsoft.com/office/drawing/2014/main" id="{9923CE1C-CC26-EE18-D8A7-0CA5A31D8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Oval 561">
              <a:extLst>
                <a:ext uri="{FF2B5EF4-FFF2-40B4-BE49-F238E27FC236}">
                  <a16:creationId xmlns:a16="http://schemas.microsoft.com/office/drawing/2014/main" id="{CA21DCCD-DC06-816E-D17A-BF2447CC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62">
              <a:extLst>
                <a:ext uri="{FF2B5EF4-FFF2-40B4-BE49-F238E27FC236}">
                  <a16:creationId xmlns:a16="http://schemas.microsoft.com/office/drawing/2014/main" id="{8C34635A-A6DB-861B-9C29-34F49E4A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63">
              <a:extLst>
                <a:ext uri="{FF2B5EF4-FFF2-40B4-BE49-F238E27FC236}">
                  <a16:creationId xmlns:a16="http://schemas.microsoft.com/office/drawing/2014/main" id="{7FCA66D0-1394-45F2-95F0-58288CAAA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64">
              <a:extLst>
                <a:ext uri="{FF2B5EF4-FFF2-40B4-BE49-F238E27FC236}">
                  <a16:creationId xmlns:a16="http://schemas.microsoft.com/office/drawing/2014/main" id="{544DA716-BC97-208E-91CC-DB726729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65">
              <a:extLst>
                <a:ext uri="{FF2B5EF4-FFF2-40B4-BE49-F238E27FC236}">
                  <a16:creationId xmlns:a16="http://schemas.microsoft.com/office/drawing/2014/main" id="{61972D82-DF1C-2160-912F-4AB7534D9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566">
              <a:extLst>
                <a:ext uri="{FF2B5EF4-FFF2-40B4-BE49-F238E27FC236}">
                  <a16:creationId xmlns:a16="http://schemas.microsoft.com/office/drawing/2014/main" id="{7CC4FAF8-696F-BD86-FEBF-50408A8E9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78">
              <a:extLst>
                <a:ext uri="{FF2B5EF4-FFF2-40B4-BE49-F238E27FC236}">
                  <a16:creationId xmlns:a16="http://schemas.microsoft.com/office/drawing/2014/main" id="{F1B8A16F-13E4-0E7A-30C4-0C4C2E0F6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79">
              <a:extLst>
                <a:ext uri="{FF2B5EF4-FFF2-40B4-BE49-F238E27FC236}">
                  <a16:creationId xmlns:a16="http://schemas.microsoft.com/office/drawing/2014/main" id="{84F940FF-6545-A9C1-CFBC-8E109671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0">
              <a:extLst>
                <a:ext uri="{FF2B5EF4-FFF2-40B4-BE49-F238E27FC236}">
                  <a16:creationId xmlns:a16="http://schemas.microsoft.com/office/drawing/2014/main" id="{84F6577A-CE83-A445-359C-4DEBA0FA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81">
              <a:extLst>
                <a:ext uri="{FF2B5EF4-FFF2-40B4-BE49-F238E27FC236}">
                  <a16:creationId xmlns:a16="http://schemas.microsoft.com/office/drawing/2014/main" id="{D02FDF02-834D-D8E1-8893-052203C4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82">
              <a:extLst>
                <a:ext uri="{FF2B5EF4-FFF2-40B4-BE49-F238E27FC236}">
                  <a16:creationId xmlns:a16="http://schemas.microsoft.com/office/drawing/2014/main" id="{13EAA7FB-01EB-9D88-4BB2-3FC7DE2B0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Oval 583">
              <a:extLst>
                <a:ext uri="{FF2B5EF4-FFF2-40B4-BE49-F238E27FC236}">
                  <a16:creationId xmlns:a16="http://schemas.microsoft.com/office/drawing/2014/main" id="{0C590E32-F55C-A0E8-E255-E8CC0D7D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584">
              <a:extLst>
                <a:ext uri="{FF2B5EF4-FFF2-40B4-BE49-F238E27FC236}">
                  <a16:creationId xmlns:a16="http://schemas.microsoft.com/office/drawing/2014/main" id="{AB3106A1-A1EB-32E2-12D6-1148F7E49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585">
              <a:extLst>
                <a:ext uri="{FF2B5EF4-FFF2-40B4-BE49-F238E27FC236}">
                  <a16:creationId xmlns:a16="http://schemas.microsoft.com/office/drawing/2014/main" id="{C58995F9-1DF5-59A8-05CD-C32061D89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586">
              <a:extLst>
                <a:ext uri="{FF2B5EF4-FFF2-40B4-BE49-F238E27FC236}">
                  <a16:creationId xmlns:a16="http://schemas.microsoft.com/office/drawing/2014/main" id="{D130E0D5-CB64-8E68-48F3-0E35E16CE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598">
              <a:extLst>
                <a:ext uri="{FF2B5EF4-FFF2-40B4-BE49-F238E27FC236}">
                  <a16:creationId xmlns:a16="http://schemas.microsoft.com/office/drawing/2014/main" id="{5AB6EAC3-2D12-8AF9-A1D3-73E9F778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599">
              <a:extLst>
                <a:ext uri="{FF2B5EF4-FFF2-40B4-BE49-F238E27FC236}">
                  <a16:creationId xmlns:a16="http://schemas.microsoft.com/office/drawing/2014/main" id="{2FB12F5A-7A49-CCAF-831F-DDFE99A7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0">
              <a:extLst>
                <a:ext uri="{FF2B5EF4-FFF2-40B4-BE49-F238E27FC236}">
                  <a16:creationId xmlns:a16="http://schemas.microsoft.com/office/drawing/2014/main" id="{C5BAE6BC-06D6-9D43-CA2D-329A0E56E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601">
              <a:extLst>
                <a:ext uri="{FF2B5EF4-FFF2-40B4-BE49-F238E27FC236}">
                  <a16:creationId xmlns:a16="http://schemas.microsoft.com/office/drawing/2014/main" id="{EC221956-795C-63DC-6755-F4A8B21F0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602">
              <a:extLst>
                <a:ext uri="{FF2B5EF4-FFF2-40B4-BE49-F238E27FC236}">
                  <a16:creationId xmlns:a16="http://schemas.microsoft.com/office/drawing/2014/main" id="{170C1DB8-070B-54A2-965B-6D6F976DD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Oval 603">
              <a:extLst>
                <a:ext uri="{FF2B5EF4-FFF2-40B4-BE49-F238E27FC236}">
                  <a16:creationId xmlns:a16="http://schemas.microsoft.com/office/drawing/2014/main" id="{138571B0-E1B5-DB2C-6850-381106FB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Oval 604">
              <a:extLst>
                <a:ext uri="{FF2B5EF4-FFF2-40B4-BE49-F238E27FC236}">
                  <a16:creationId xmlns:a16="http://schemas.microsoft.com/office/drawing/2014/main" id="{BE9FE740-50AE-E213-672F-2A61B0BD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Freeform 605">
              <a:extLst>
                <a:ext uri="{FF2B5EF4-FFF2-40B4-BE49-F238E27FC236}">
                  <a16:creationId xmlns:a16="http://schemas.microsoft.com/office/drawing/2014/main" id="{8B043478-7512-F76B-35A1-2255DC6C1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Freeform 606">
              <a:extLst>
                <a:ext uri="{FF2B5EF4-FFF2-40B4-BE49-F238E27FC236}">
                  <a16:creationId xmlns:a16="http://schemas.microsoft.com/office/drawing/2014/main" id="{1715AC9D-2C64-5185-DD5D-9C9F565C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895">
            <a:extLst>
              <a:ext uri="{FF2B5EF4-FFF2-40B4-BE49-F238E27FC236}">
                <a16:creationId xmlns:a16="http://schemas.microsoft.com/office/drawing/2014/main" id="{F10E0E69-2F01-90BE-B85C-2717E014D771}"/>
              </a:ext>
            </a:extLst>
          </p:cNvPr>
          <p:cNvGrpSpPr/>
          <p:nvPr userDrawn="1"/>
        </p:nvGrpSpPr>
        <p:grpSpPr>
          <a:xfrm>
            <a:off x="7144602" y="3147253"/>
            <a:ext cx="2300556" cy="2575530"/>
            <a:chOff x="3238240" y="323850"/>
            <a:chExt cx="1739901" cy="1947863"/>
          </a:xfrm>
        </p:grpSpPr>
        <p:sp>
          <p:nvSpPr>
            <p:cNvPr id="270" name="Freeform 352">
              <a:extLst>
                <a:ext uri="{FF2B5EF4-FFF2-40B4-BE49-F238E27FC236}">
                  <a16:creationId xmlns:a16="http://schemas.microsoft.com/office/drawing/2014/main" id="{4F928119-3507-CEE1-705A-70A8142A3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3">
              <a:extLst>
                <a:ext uri="{FF2B5EF4-FFF2-40B4-BE49-F238E27FC236}">
                  <a16:creationId xmlns:a16="http://schemas.microsoft.com/office/drawing/2014/main" id="{964E2358-0FD3-2FEC-1A49-9FF87C39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4">
              <a:extLst>
                <a:ext uri="{FF2B5EF4-FFF2-40B4-BE49-F238E27FC236}">
                  <a16:creationId xmlns:a16="http://schemas.microsoft.com/office/drawing/2014/main" id="{DB89901F-5793-B9D6-E270-8419B9052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55">
              <a:extLst>
                <a:ext uri="{FF2B5EF4-FFF2-40B4-BE49-F238E27FC236}">
                  <a16:creationId xmlns:a16="http://schemas.microsoft.com/office/drawing/2014/main" id="{A2C8AF43-4C71-C51C-4D1C-BCEF60EB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56">
              <a:extLst>
                <a:ext uri="{FF2B5EF4-FFF2-40B4-BE49-F238E27FC236}">
                  <a16:creationId xmlns:a16="http://schemas.microsoft.com/office/drawing/2014/main" id="{61E1542F-9937-D8AC-C0DF-87A97F90E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723901" y="1362353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723901" y="2890654"/>
            <a:ext cx="3998224" cy="88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5" name="Marcador de posición de imagen 3">
            <a:extLst>
              <a:ext uri="{FF2B5EF4-FFF2-40B4-BE49-F238E27FC236}">
                <a16:creationId xmlns:a16="http://schemas.microsoft.com/office/drawing/2014/main" id="{27C9E1CD-086B-13CB-8582-DC117D5FD7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173659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75" name="Freeform 352">
            <a:extLst>
              <a:ext uri="{FF2B5EF4-FFF2-40B4-BE49-F238E27FC236}">
                <a16:creationId xmlns:a16="http://schemas.microsoft.com/office/drawing/2014/main" id="{1F40C6CB-BB32-CA1B-BC96-AE974453E7D2}"/>
              </a:ext>
            </a:extLst>
          </p:cNvPr>
          <p:cNvSpPr>
            <a:spLocks/>
          </p:cNvSpPr>
          <p:nvPr userDrawn="1"/>
        </p:nvSpPr>
        <p:spPr bwMode="auto">
          <a:xfrm>
            <a:off x="-684423" y="-178957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84" name="Grupo 583">
            <a:extLst>
              <a:ext uri="{FF2B5EF4-FFF2-40B4-BE49-F238E27FC236}">
                <a16:creationId xmlns:a16="http://schemas.microsoft.com/office/drawing/2014/main" id="{842099AE-24D1-FC60-955A-E748A84F4082}"/>
              </a:ext>
            </a:extLst>
          </p:cNvPr>
          <p:cNvGrpSpPr/>
          <p:nvPr userDrawn="1"/>
        </p:nvGrpSpPr>
        <p:grpSpPr>
          <a:xfrm flipH="1">
            <a:off x="8238205" y="-570849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85" name="Oval 357">
              <a:extLst>
                <a:ext uri="{FF2B5EF4-FFF2-40B4-BE49-F238E27FC236}">
                  <a16:creationId xmlns:a16="http://schemas.microsoft.com/office/drawing/2014/main" id="{8AB17841-A5E8-AF03-E5EE-DE71DC07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58">
              <a:extLst>
                <a:ext uri="{FF2B5EF4-FFF2-40B4-BE49-F238E27FC236}">
                  <a16:creationId xmlns:a16="http://schemas.microsoft.com/office/drawing/2014/main" id="{53A5427A-29AE-93F0-B0CE-019C1574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59">
              <a:extLst>
                <a:ext uri="{FF2B5EF4-FFF2-40B4-BE49-F238E27FC236}">
                  <a16:creationId xmlns:a16="http://schemas.microsoft.com/office/drawing/2014/main" id="{3EDD0951-15DC-DD02-7E4A-46A7A6DF6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60">
              <a:extLst>
                <a:ext uri="{FF2B5EF4-FFF2-40B4-BE49-F238E27FC236}">
                  <a16:creationId xmlns:a16="http://schemas.microsoft.com/office/drawing/2014/main" id="{230D0FA2-0861-0CE4-26BA-DD1E3DF59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61">
              <a:extLst>
                <a:ext uri="{FF2B5EF4-FFF2-40B4-BE49-F238E27FC236}">
                  <a16:creationId xmlns:a16="http://schemas.microsoft.com/office/drawing/2014/main" id="{B1676439-1347-5E6C-14F9-99480DFB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362">
              <a:extLst>
                <a:ext uri="{FF2B5EF4-FFF2-40B4-BE49-F238E27FC236}">
                  <a16:creationId xmlns:a16="http://schemas.microsoft.com/office/drawing/2014/main" id="{F62D06D9-A5F1-39D3-1884-BBCB863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363">
              <a:extLst>
                <a:ext uri="{FF2B5EF4-FFF2-40B4-BE49-F238E27FC236}">
                  <a16:creationId xmlns:a16="http://schemas.microsoft.com/office/drawing/2014/main" id="{06FDD54B-755C-839F-A771-135EAF7D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64">
              <a:extLst>
                <a:ext uri="{FF2B5EF4-FFF2-40B4-BE49-F238E27FC236}">
                  <a16:creationId xmlns:a16="http://schemas.microsoft.com/office/drawing/2014/main" id="{E269F0C6-E780-70BA-7A09-B01B52F5F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65">
              <a:extLst>
                <a:ext uri="{FF2B5EF4-FFF2-40B4-BE49-F238E27FC236}">
                  <a16:creationId xmlns:a16="http://schemas.microsoft.com/office/drawing/2014/main" id="{FFAC9097-DEE1-B2DE-819F-DB0764112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77">
              <a:extLst>
                <a:ext uri="{FF2B5EF4-FFF2-40B4-BE49-F238E27FC236}">
                  <a16:creationId xmlns:a16="http://schemas.microsoft.com/office/drawing/2014/main" id="{2CB208B1-6558-C845-7058-6CCD37DB9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78">
              <a:extLst>
                <a:ext uri="{FF2B5EF4-FFF2-40B4-BE49-F238E27FC236}">
                  <a16:creationId xmlns:a16="http://schemas.microsoft.com/office/drawing/2014/main" id="{C41F6254-F7C6-98F3-33B6-A111F772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Oval 379">
              <a:extLst>
                <a:ext uri="{FF2B5EF4-FFF2-40B4-BE49-F238E27FC236}">
                  <a16:creationId xmlns:a16="http://schemas.microsoft.com/office/drawing/2014/main" id="{984E3E86-2F75-7337-4365-BE441CEF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380">
              <a:extLst>
                <a:ext uri="{FF2B5EF4-FFF2-40B4-BE49-F238E27FC236}">
                  <a16:creationId xmlns:a16="http://schemas.microsoft.com/office/drawing/2014/main" id="{977B369B-F36E-DB4B-49FE-F4F24C3D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81">
              <a:extLst>
                <a:ext uri="{FF2B5EF4-FFF2-40B4-BE49-F238E27FC236}">
                  <a16:creationId xmlns:a16="http://schemas.microsoft.com/office/drawing/2014/main" id="{B8397777-4ACC-DDDB-7A18-1571D712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382">
              <a:extLst>
                <a:ext uri="{FF2B5EF4-FFF2-40B4-BE49-F238E27FC236}">
                  <a16:creationId xmlns:a16="http://schemas.microsoft.com/office/drawing/2014/main" id="{C6732825-62AB-A689-DB6F-93DADA21D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383">
              <a:extLst>
                <a:ext uri="{FF2B5EF4-FFF2-40B4-BE49-F238E27FC236}">
                  <a16:creationId xmlns:a16="http://schemas.microsoft.com/office/drawing/2014/main" id="{760EE64B-8C5A-A404-80C2-93ED3E5A8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384">
              <a:extLst>
                <a:ext uri="{FF2B5EF4-FFF2-40B4-BE49-F238E27FC236}">
                  <a16:creationId xmlns:a16="http://schemas.microsoft.com/office/drawing/2014/main" id="{8FCBF925-A9CB-CD09-D594-1E93DD5A2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385">
              <a:extLst>
                <a:ext uri="{FF2B5EF4-FFF2-40B4-BE49-F238E27FC236}">
                  <a16:creationId xmlns:a16="http://schemas.microsoft.com/office/drawing/2014/main" id="{982373E1-7DA0-1712-21D1-3AB9D040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397">
              <a:extLst>
                <a:ext uri="{FF2B5EF4-FFF2-40B4-BE49-F238E27FC236}">
                  <a16:creationId xmlns:a16="http://schemas.microsoft.com/office/drawing/2014/main" id="{53315842-74D7-23F9-A54A-4CC39F8E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398">
              <a:extLst>
                <a:ext uri="{FF2B5EF4-FFF2-40B4-BE49-F238E27FC236}">
                  <a16:creationId xmlns:a16="http://schemas.microsoft.com/office/drawing/2014/main" id="{0A371547-81B0-3E0B-1C42-78D700DBB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Oval 399">
              <a:extLst>
                <a:ext uri="{FF2B5EF4-FFF2-40B4-BE49-F238E27FC236}">
                  <a16:creationId xmlns:a16="http://schemas.microsoft.com/office/drawing/2014/main" id="{C56B2D3B-5977-D296-499D-0326F03D4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Oval 400">
              <a:extLst>
                <a:ext uri="{FF2B5EF4-FFF2-40B4-BE49-F238E27FC236}">
                  <a16:creationId xmlns:a16="http://schemas.microsoft.com/office/drawing/2014/main" id="{AA669C50-6467-71A9-DDD8-67BC4E2D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01">
              <a:extLst>
                <a:ext uri="{FF2B5EF4-FFF2-40B4-BE49-F238E27FC236}">
                  <a16:creationId xmlns:a16="http://schemas.microsoft.com/office/drawing/2014/main" id="{816D73E0-1DC2-85A0-BCC3-811608B92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02">
              <a:extLst>
                <a:ext uri="{FF2B5EF4-FFF2-40B4-BE49-F238E27FC236}">
                  <a16:creationId xmlns:a16="http://schemas.microsoft.com/office/drawing/2014/main" id="{8EEB0662-E940-022E-77FA-ACD09CA8A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03">
              <a:extLst>
                <a:ext uri="{FF2B5EF4-FFF2-40B4-BE49-F238E27FC236}">
                  <a16:creationId xmlns:a16="http://schemas.microsoft.com/office/drawing/2014/main" id="{D572846D-22B5-AC0D-1BEE-8E7C297C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04">
              <a:extLst>
                <a:ext uri="{FF2B5EF4-FFF2-40B4-BE49-F238E27FC236}">
                  <a16:creationId xmlns:a16="http://schemas.microsoft.com/office/drawing/2014/main" id="{D06DFD8D-713B-FA3A-C2DA-2780EA210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405">
              <a:extLst>
                <a:ext uri="{FF2B5EF4-FFF2-40B4-BE49-F238E27FC236}">
                  <a16:creationId xmlns:a16="http://schemas.microsoft.com/office/drawing/2014/main" id="{93633266-8F9B-EF7B-8E32-79CB7F26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18">
              <a:extLst>
                <a:ext uri="{FF2B5EF4-FFF2-40B4-BE49-F238E27FC236}">
                  <a16:creationId xmlns:a16="http://schemas.microsoft.com/office/drawing/2014/main" id="{8D495935-8D3E-2866-823D-C13C5DE24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19">
              <a:extLst>
                <a:ext uri="{FF2B5EF4-FFF2-40B4-BE49-F238E27FC236}">
                  <a16:creationId xmlns:a16="http://schemas.microsoft.com/office/drawing/2014/main" id="{96D44C01-4866-C894-CA28-D357C269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0">
              <a:extLst>
                <a:ext uri="{FF2B5EF4-FFF2-40B4-BE49-F238E27FC236}">
                  <a16:creationId xmlns:a16="http://schemas.microsoft.com/office/drawing/2014/main" id="{7B695F2F-8C04-E705-7906-54D200B09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21">
              <a:extLst>
                <a:ext uri="{FF2B5EF4-FFF2-40B4-BE49-F238E27FC236}">
                  <a16:creationId xmlns:a16="http://schemas.microsoft.com/office/drawing/2014/main" id="{8122C130-5B33-5D7A-7CEC-1A126143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22">
              <a:extLst>
                <a:ext uri="{FF2B5EF4-FFF2-40B4-BE49-F238E27FC236}">
                  <a16:creationId xmlns:a16="http://schemas.microsoft.com/office/drawing/2014/main" id="{14004321-6873-1306-DAF1-3F57F127A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Oval 423">
              <a:extLst>
                <a:ext uri="{FF2B5EF4-FFF2-40B4-BE49-F238E27FC236}">
                  <a16:creationId xmlns:a16="http://schemas.microsoft.com/office/drawing/2014/main" id="{FBF8C682-0935-E940-9628-330034CC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24">
              <a:extLst>
                <a:ext uri="{FF2B5EF4-FFF2-40B4-BE49-F238E27FC236}">
                  <a16:creationId xmlns:a16="http://schemas.microsoft.com/office/drawing/2014/main" id="{CBB84BA1-083A-B610-CE0C-3CF678500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25">
              <a:extLst>
                <a:ext uri="{FF2B5EF4-FFF2-40B4-BE49-F238E27FC236}">
                  <a16:creationId xmlns:a16="http://schemas.microsoft.com/office/drawing/2014/main" id="{055FEBCD-E503-C8C5-22DC-A2939F110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426">
              <a:extLst>
                <a:ext uri="{FF2B5EF4-FFF2-40B4-BE49-F238E27FC236}">
                  <a16:creationId xmlns:a16="http://schemas.microsoft.com/office/drawing/2014/main" id="{6813D93E-3D7B-928B-072D-92A882F8B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438">
              <a:extLst>
                <a:ext uri="{FF2B5EF4-FFF2-40B4-BE49-F238E27FC236}">
                  <a16:creationId xmlns:a16="http://schemas.microsoft.com/office/drawing/2014/main" id="{C9679B50-CC64-D433-B19D-802084A1B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39">
              <a:extLst>
                <a:ext uri="{FF2B5EF4-FFF2-40B4-BE49-F238E27FC236}">
                  <a16:creationId xmlns:a16="http://schemas.microsoft.com/office/drawing/2014/main" id="{AD5FEA2D-9859-EB39-BE51-6032E21F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0">
              <a:extLst>
                <a:ext uri="{FF2B5EF4-FFF2-40B4-BE49-F238E27FC236}">
                  <a16:creationId xmlns:a16="http://schemas.microsoft.com/office/drawing/2014/main" id="{73359E07-E972-3B0D-3FEE-913AADBA1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41">
              <a:extLst>
                <a:ext uri="{FF2B5EF4-FFF2-40B4-BE49-F238E27FC236}">
                  <a16:creationId xmlns:a16="http://schemas.microsoft.com/office/drawing/2014/main" id="{A2200AC1-345E-6AA4-9601-A532E970C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42">
              <a:extLst>
                <a:ext uri="{FF2B5EF4-FFF2-40B4-BE49-F238E27FC236}">
                  <a16:creationId xmlns:a16="http://schemas.microsoft.com/office/drawing/2014/main" id="{5AA26EDE-9920-E4CA-BF57-2FA17AD40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Oval 443">
              <a:extLst>
                <a:ext uri="{FF2B5EF4-FFF2-40B4-BE49-F238E27FC236}">
                  <a16:creationId xmlns:a16="http://schemas.microsoft.com/office/drawing/2014/main" id="{08BA3F21-7827-2201-510E-7FB61071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444">
              <a:extLst>
                <a:ext uri="{FF2B5EF4-FFF2-40B4-BE49-F238E27FC236}">
                  <a16:creationId xmlns:a16="http://schemas.microsoft.com/office/drawing/2014/main" id="{0261522C-A8CE-C289-B56E-3D552B5E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45">
              <a:extLst>
                <a:ext uri="{FF2B5EF4-FFF2-40B4-BE49-F238E27FC236}">
                  <a16:creationId xmlns:a16="http://schemas.microsoft.com/office/drawing/2014/main" id="{6E14ADC5-F8A8-3ACD-CD08-F203B09E6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46">
              <a:extLst>
                <a:ext uri="{FF2B5EF4-FFF2-40B4-BE49-F238E27FC236}">
                  <a16:creationId xmlns:a16="http://schemas.microsoft.com/office/drawing/2014/main" id="{D95F58D0-07A1-3C36-F0D7-A2BBC45D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58">
              <a:extLst>
                <a:ext uri="{FF2B5EF4-FFF2-40B4-BE49-F238E27FC236}">
                  <a16:creationId xmlns:a16="http://schemas.microsoft.com/office/drawing/2014/main" id="{4A5BA89A-7D12-3B0F-D1A9-CF393DB2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59">
              <a:extLst>
                <a:ext uri="{FF2B5EF4-FFF2-40B4-BE49-F238E27FC236}">
                  <a16:creationId xmlns:a16="http://schemas.microsoft.com/office/drawing/2014/main" id="{6AB748F7-2FE4-1BD0-73D3-FFB0CFBC3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0">
              <a:extLst>
                <a:ext uri="{FF2B5EF4-FFF2-40B4-BE49-F238E27FC236}">
                  <a16:creationId xmlns:a16="http://schemas.microsoft.com/office/drawing/2014/main" id="{401D24CB-CF2C-6F35-541C-24E08E0F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61">
              <a:extLst>
                <a:ext uri="{FF2B5EF4-FFF2-40B4-BE49-F238E27FC236}">
                  <a16:creationId xmlns:a16="http://schemas.microsoft.com/office/drawing/2014/main" id="{B28F19C4-FF4F-57F4-DC94-3127BC434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62">
              <a:extLst>
                <a:ext uri="{FF2B5EF4-FFF2-40B4-BE49-F238E27FC236}">
                  <a16:creationId xmlns:a16="http://schemas.microsoft.com/office/drawing/2014/main" id="{96DB4560-43AC-E69A-2D8F-785FD42C9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63">
              <a:extLst>
                <a:ext uri="{FF2B5EF4-FFF2-40B4-BE49-F238E27FC236}">
                  <a16:creationId xmlns:a16="http://schemas.microsoft.com/office/drawing/2014/main" id="{B77A3538-3A86-C57B-EB05-88A34CCB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64">
              <a:extLst>
                <a:ext uri="{FF2B5EF4-FFF2-40B4-BE49-F238E27FC236}">
                  <a16:creationId xmlns:a16="http://schemas.microsoft.com/office/drawing/2014/main" id="{85A98F0B-C5C2-6634-1C77-A39D4480F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65">
              <a:extLst>
                <a:ext uri="{FF2B5EF4-FFF2-40B4-BE49-F238E27FC236}">
                  <a16:creationId xmlns:a16="http://schemas.microsoft.com/office/drawing/2014/main" id="{729BF74A-1913-81AD-2B9D-B0BB78232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66">
              <a:extLst>
                <a:ext uri="{FF2B5EF4-FFF2-40B4-BE49-F238E27FC236}">
                  <a16:creationId xmlns:a16="http://schemas.microsoft.com/office/drawing/2014/main" id="{E41799E5-AA43-756C-21E1-A75EB1D40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78">
              <a:extLst>
                <a:ext uri="{FF2B5EF4-FFF2-40B4-BE49-F238E27FC236}">
                  <a16:creationId xmlns:a16="http://schemas.microsoft.com/office/drawing/2014/main" id="{D31826C0-D805-E67D-588D-2EFD903C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79">
              <a:extLst>
                <a:ext uri="{FF2B5EF4-FFF2-40B4-BE49-F238E27FC236}">
                  <a16:creationId xmlns:a16="http://schemas.microsoft.com/office/drawing/2014/main" id="{2ACC9D86-5BC1-951E-3153-540EFB603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480">
              <a:extLst>
                <a:ext uri="{FF2B5EF4-FFF2-40B4-BE49-F238E27FC236}">
                  <a16:creationId xmlns:a16="http://schemas.microsoft.com/office/drawing/2014/main" id="{3020119F-C343-DE26-B0CF-EB1057AC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481">
              <a:extLst>
                <a:ext uri="{FF2B5EF4-FFF2-40B4-BE49-F238E27FC236}">
                  <a16:creationId xmlns:a16="http://schemas.microsoft.com/office/drawing/2014/main" id="{E3823BA8-F624-5F06-E902-A4269C5B3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482">
              <a:extLst>
                <a:ext uri="{FF2B5EF4-FFF2-40B4-BE49-F238E27FC236}">
                  <a16:creationId xmlns:a16="http://schemas.microsoft.com/office/drawing/2014/main" id="{37385268-604E-0329-1F9B-25B1FAC40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483">
              <a:extLst>
                <a:ext uri="{FF2B5EF4-FFF2-40B4-BE49-F238E27FC236}">
                  <a16:creationId xmlns:a16="http://schemas.microsoft.com/office/drawing/2014/main" id="{804A012E-A897-158E-B882-12F5CC909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484">
              <a:extLst>
                <a:ext uri="{FF2B5EF4-FFF2-40B4-BE49-F238E27FC236}">
                  <a16:creationId xmlns:a16="http://schemas.microsoft.com/office/drawing/2014/main" id="{8F90BC75-DB87-94DA-6AF1-69248C7AE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485">
              <a:extLst>
                <a:ext uri="{FF2B5EF4-FFF2-40B4-BE49-F238E27FC236}">
                  <a16:creationId xmlns:a16="http://schemas.microsoft.com/office/drawing/2014/main" id="{70FA1390-E858-898F-EF58-DBD6E947A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Oval 486">
              <a:extLst>
                <a:ext uri="{FF2B5EF4-FFF2-40B4-BE49-F238E27FC236}">
                  <a16:creationId xmlns:a16="http://schemas.microsoft.com/office/drawing/2014/main" id="{541BE27C-CB08-84A4-AD43-C6D616BEF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498">
              <a:extLst>
                <a:ext uri="{FF2B5EF4-FFF2-40B4-BE49-F238E27FC236}">
                  <a16:creationId xmlns:a16="http://schemas.microsoft.com/office/drawing/2014/main" id="{C181773E-288C-0512-B976-CC3FBACA7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499">
              <a:extLst>
                <a:ext uri="{FF2B5EF4-FFF2-40B4-BE49-F238E27FC236}">
                  <a16:creationId xmlns:a16="http://schemas.microsoft.com/office/drawing/2014/main" id="{C9CA2F05-3070-0EF6-A3F7-6094923C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0">
              <a:extLst>
                <a:ext uri="{FF2B5EF4-FFF2-40B4-BE49-F238E27FC236}">
                  <a16:creationId xmlns:a16="http://schemas.microsoft.com/office/drawing/2014/main" id="{50502BD3-C00F-C2BF-1946-930501B3A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501">
              <a:extLst>
                <a:ext uri="{FF2B5EF4-FFF2-40B4-BE49-F238E27FC236}">
                  <a16:creationId xmlns:a16="http://schemas.microsoft.com/office/drawing/2014/main" id="{726606B3-BA60-2889-388C-A9E7E9CDC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02">
              <a:extLst>
                <a:ext uri="{FF2B5EF4-FFF2-40B4-BE49-F238E27FC236}">
                  <a16:creationId xmlns:a16="http://schemas.microsoft.com/office/drawing/2014/main" id="{35858887-863E-F2B4-2DE6-AE5678C84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03">
              <a:extLst>
                <a:ext uri="{FF2B5EF4-FFF2-40B4-BE49-F238E27FC236}">
                  <a16:creationId xmlns:a16="http://schemas.microsoft.com/office/drawing/2014/main" id="{3E49523F-5DAE-4DA3-F0C1-3D07C413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04">
              <a:extLst>
                <a:ext uri="{FF2B5EF4-FFF2-40B4-BE49-F238E27FC236}">
                  <a16:creationId xmlns:a16="http://schemas.microsoft.com/office/drawing/2014/main" id="{3273CA68-B3A1-8C12-8B1A-3C2944A54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05">
              <a:extLst>
                <a:ext uri="{FF2B5EF4-FFF2-40B4-BE49-F238E27FC236}">
                  <a16:creationId xmlns:a16="http://schemas.microsoft.com/office/drawing/2014/main" id="{DF5FB7BF-7F85-BE22-7A87-68A3E0F3A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06">
              <a:extLst>
                <a:ext uri="{FF2B5EF4-FFF2-40B4-BE49-F238E27FC236}">
                  <a16:creationId xmlns:a16="http://schemas.microsoft.com/office/drawing/2014/main" id="{E7340214-B23F-9033-4ECC-BE1B15B2A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Oval 518">
              <a:extLst>
                <a:ext uri="{FF2B5EF4-FFF2-40B4-BE49-F238E27FC236}">
                  <a16:creationId xmlns:a16="http://schemas.microsoft.com/office/drawing/2014/main" id="{6E8BA4C5-1CC7-46F7-FDCD-85D4D909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19">
              <a:extLst>
                <a:ext uri="{FF2B5EF4-FFF2-40B4-BE49-F238E27FC236}">
                  <a16:creationId xmlns:a16="http://schemas.microsoft.com/office/drawing/2014/main" id="{6828CEDF-47A1-318D-666D-AF7627E7D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0">
              <a:extLst>
                <a:ext uri="{FF2B5EF4-FFF2-40B4-BE49-F238E27FC236}">
                  <a16:creationId xmlns:a16="http://schemas.microsoft.com/office/drawing/2014/main" id="{B32EFA04-F5C3-61B6-6F14-708B2D9B0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21">
              <a:extLst>
                <a:ext uri="{FF2B5EF4-FFF2-40B4-BE49-F238E27FC236}">
                  <a16:creationId xmlns:a16="http://schemas.microsoft.com/office/drawing/2014/main" id="{7A2B66BF-E750-A0F4-A6F9-F3706F96C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22">
              <a:extLst>
                <a:ext uri="{FF2B5EF4-FFF2-40B4-BE49-F238E27FC236}">
                  <a16:creationId xmlns:a16="http://schemas.microsoft.com/office/drawing/2014/main" id="{49F847DE-8A24-9770-5770-CE8C9DE75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523">
              <a:extLst>
                <a:ext uri="{FF2B5EF4-FFF2-40B4-BE49-F238E27FC236}">
                  <a16:creationId xmlns:a16="http://schemas.microsoft.com/office/drawing/2014/main" id="{13A72AF2-F314-700B-E88B-3696225DB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524">
              <a:extLst>
                <a:ext uri="{FF2B5EF4-FFF2-40B4-BE49-F238E27FC236}">
                  <a16:creationId xmlns:a16="http://schemas.microsoft.com/office/drawing/2014/main" id="{78B84B34-CA38-2C59-5B9D-97A751439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25">
              <a:extLst>
                <a:ext uri="{FF2B5EF4-FFF2-40B4-BE49-F238E27FC236}">
                  <a16:creationId xmlns:a16="http://schemas.microsoft.com/office/drawing/2014/main" id="{7491BC4C-BC3A-4102-F92B-2D0E72E3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26">
              <a:extLst>
                <a:ext uri="{FF2B5EF4-FFF2-40B4-BE49-F238E27FC236}">
                  <a16:creationId xmlns:a16="http://schemas.microsoft.com/office/drawing/2014/main" id="{C32568E9-1C67-6A9B-AF54-FB498E429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38">
              <a:extLst>
                <a:ext uri="{FF2B5EF4-FFF2-40B4-BE49-F238E27FC236}">
                  <a16:creationId xmlns:a16="http://schemas.microsoft.com/office/drawing/2014/main" id="{57827C3C-5DBA-4D1E-0E6F-19C8DEE7A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39">
              <a:extLst>
                <a:ext uri="{FF2B5EF4-FFF2-40B4-BE49-F238E27FC236}">
                  <a16:creationId xmlns:a16="http://schemas.microsoft.com/office/drawing/2014/main" id="{F4AEA9D5-19CA-3F7F-143D-00AE6D153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540">
              <a:extLst>
                <a:ext uri="{FF2B5EF4-FFF2-40B4-BE49-F238E27FC236}">
                  <a16:creationId xmlns:a16="http://schemas.microsoft.com/office/drawing/2014/main" id="{4D21EABD-65CD-03BB-D7ED-455DF56D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Oval 541">
              <a:extLst>
                <a:ext uri="{FF2B5EF4-FFF2-40B4-BE49-F238E27FC236}">
                  <a16:creationId xmlns:a16="http://schemas.microsoft.com/office/drawing/2014/main" id="{E7046E7C-F47F-10E7-0A91-B6544CB7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42">
              <a:extLst>
                <a:ext uri="{FF2B5EF4-FFF2-40B4-BE49-F238E27FC236}">
                  <a16:creationId xmlns:a16="http://schemas.microsoft.com/office/drawing/2014/main" id="{36C8395E-6273-7C57-EB34-70C8B3DFD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543">
              <a:extLst>
                <a:ext uri="{FF2B5EF4-FFF2-40B4-BE49-F238E27FC236}">
                  <a16:creationId xmlns:a16="http://schemas.microsoft.com/office/drawing/2014/main" id="{1C29C689-2C18-EB6B-47D6-4DD631670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544">
              <a:extLst>
                <a:ext uri="{FF2B5EF4-FFF2-40B4-BE49-F238E27FC236}">
                  <a16:creationId xmlns:a16="http://schemas.microsoft.com/office/drawing/2014/main" id="{161026CF-84C2-F818-DA31-10FAB37E2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45">
              <a:extLst>
                <a:ext uri="{FF2B5EF4-FFF2-40B4-BE49-F238E27FC236}">
                  <a16:creationId xmlns:a16="http://schemas.microsoft.com/office/drawing/2014/main" id="{DF3F7481-2450-FC29-64E5-EE1FB676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46">
              <a:extLst>
                <a:ext uri="{FF2B5EF4-FFF2-40B4-BE49-F238E27FC236}">
                  <a16:creationId xmlns:a16="http://schemas.microsoft.com/office/drawing/2014/main" id="{5694DFCE-CC44-80E7-A896-15F4FCCE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58">
              <a:extLst>
                <a:ext uri="{FF2B5EF4-FFF2-40B4-BE49-F238E27FC236}">
                  <a16:creationId xmlns:a16="http://schemas.microsoft.com/office/drawing/2014/main" id="{4AA8F5B3-5A29-DEA5-2C8F-641ED68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59">
              <a:extLst>
                <a:ext uri="{FF2B5EF4-FFF2-40B4-BE49-F238E27FC236}">
                  <a16:creationId xmlns:a16="http://schemas.microsoft.com/office/drawing/2014/main" id="{F9AE191F-75F8-6C92-7335-6FEA22B2C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Oval 560">
              <a:extLst>
                <a:ext uri="{FF2B5EF4-FFF2-40B4-BE49-F238E27FC236}">
                  <a16:creationId xmlns:a16="http://schemas.microsoft.com/office/drawing/2014/main" id="{4B0B8B8C-66A0-356C-7B9F-BBA72584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Oval 561">
              <a:extLst>
                <a:ext uri="{FF2B5EF4-FFF2-40B4-BE49-F238E27FC236}">
                  <a16:creationId xmlns:a16="http://schemas.microsoft.com/office/drawing/2014/main" id="{35D6A264-E922-7052-AC8B-0810D00A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62">
              <a:extLst>
                <a:ext uri="{FF2B5EF4-FFF2-40B4-BE49-F238E27FC236}">
                  <a16:creationId xmlns:a16="http://schemas.microsoft.com/office/drawing/2014/main" id="{DDE42A56-16DC-505D-057E-A7A3B50E9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63">
              <a:extLst>
                <a:ext uri="{FF2B5EF4-FFF2-40B4-BE49-F238E27FC236}">
                  <a16:creationId xmlns:a16="http://schemas.microsoft.com/office/drawing/2014/main" id="{BEFEBFD1-56DF-216E-E1EA-1D3A3E394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64">
              <a:extLst>
                <a:ext uri="{FF2B5EF4-FFF2-40B4-BE49-F238E27FC236}">
                  <a16:creationId xmlns:a16="http://schemas.microsoft.com/office/drawing/2014/main" id="{9C827C3B-DA9B-0C03-58F1-41C9ED439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65">
              <a:extLst>
                <a:ext uri="{FF2B5EF4-FFF2-40B4-BE49-F238E27FC236}">
                  <a16:creationId xmlns:a16="http://schemas.microsoft.com/office/drawing/2014/main" id="{C6F5FC82-AB67-6C76-0C0D-B6CE47811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566">
              <a:extLst>
                <a:ext uri="{FF2B5EF4-FFF2-40B4-BE49-F238E27FC236}">
                  <a16:creationId xmlns:a16="http://schemas.microsoft.com/office/drawing/2014/main" id="{7BA99009-BEF0-601B-49BD-40D696BE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78">
              <a:extLst>
                <a:ext uri="{FF2B5EF4-FFF2-40B4-BE49-F238E27FC236}">
                  <a16:creationId xmlns:a16="http://schemas.microsoft.com/office/drawing/2014/main" id="{BC07610A-CCEA-5F7B-E062-4E13196A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79">
              <a:extLst>
                <a:ext uri="{FF2B5EF4-FFF2-40B4-BE49-F238E27FC236}">
                  <a16:creationId xmlns:a16="http://schemas.microsoft.com/office/drawing/2014/main" id="{DD8C4D9F-C06B-2B04-5C26-1948E7412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0">
              <a:extLst>
                <a:ext uri="{FF2B5EF4-FFF2-40B4-BE49-F238E27FC236}">
                  <a16:creationId xmlns:a16="http://schemas.microsoft.com/office/drawing/2014/main" id="{137A70BE-09C7-C634-56B5-AD19C11ED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81">
              <a:extLst>
                <a:ext uri="{FF2B5EF4-FFF2-40B4-BE49-F238E27FC236}">
                  <a16:creationId xmlns:a16="http://schemas.microsoft.com/office/drawing/2014/main" id="{9849581E-F5A4-B3BA-BFEA-4921F444C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82">
              <a:extLst>
                <a:ext uri="{FF2B5EF4-FFF2-40B4-BE49-F238E27FC236}">
                  <a16:creationId xmlns:a16="http://schemas.microsoft.com/office/drawing/2014/main" id="{8937FCB3-FDC9-C62D-12CC-F9D67370C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583">
              <a:extLst>
                <a:ext uri="{FF2B5EF4-FFF2-40B4-BE49-F238E27FC236}">
                  <a16:creationId xmlns:a16="http://schemas.microsoft.com/office/drawing/2014/main" id="{09CB3AA9-FB19-FBE3-8630-84BF49F5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584">
              <a:extLst>
                <a:ext uri="{FF2B5EF4-FFF2-40B4-BE49-F238E27FC236}">
                  <a16:creationId xmlns:a16="http://schemas.microsoft.com/office/drawing/2014/main" id="{7CEE52BE-616C-B34D-29FD-20B390CC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585">
              <a:extLst>
                <a:ext uri="{FF2B5EF4-FFF2-40B4-BE49-F238E27FC236}">
                  <a16:creationId xmlns:a16="http://schemas.microsoft.com/office/drawing/2014/main" id="{D562E2E5-EB35-1DBB-982C-F9EF8473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586">
              <a:extLst>
                <a:ext uri="{FF2B5EF4-FFF2-40B4-BE49-F238E27FC236}">
                  <a16:creationId xmlns:a16="http://schemas.microsoft.com/office/drawing/2014/main" id="{A24179DF-9317-7DA8-2B74-9166F5685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598">
              <a:extLst>
                <a:ext uri="{FF2B5EF4-FFF2-40B4-BE49-F238E27FC236}">
                  <a16:creationId xmlns:a16="http://schemas.microsoft.com/office/drawing/2014/main" id="{647863C6-34FE-AEDD-B93A-569EA3C19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599">
              <a:extLst>
                <a:ext uri="{FF2B5EF4-FFF2-40B4-BE49-F238E27FC236}">
                  <a16:creationId xmlns:a16="http://schemas.microsoft.com/office/drawing/2014/main" id="{5E2C8508-4788-2CD4-A452-A6C4EC32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0">
              <a:extLst>
                <a:ext uri="{FF2B5EF4-FFF2-40B4-BE49-F238E27FC236}">
                  <a16:creationId xmlns:a16="http://schemas.microsoft.com/office/drawing/2014/main" id="{CF7319F9-EC0C-B601-3F28-C7419F90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601">
              <a:extLst>
                <a:ext uri="{FF2B5EF4-FFF2-40B4-BE49-F238E27FC236}">
                  <a16:creationId xmlns:a16="http://schemas.microsoft.com/office/drawing/2014/main" id="{91EC9888-26A7-A071-3F49-A54CBEC8F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602">
              <a:extLst>
                <a:ext uri="{FF2B5EF4-FFF2-40B4-BE49-F238E27FC236}">
                  <a16:creationId xmlns:a16="http://schemas.microsoft.com/office/drawing/2014/main" id="{C193C2D1-9F79-3E96-23F8-951C6AC49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Oval 603">
              <a:extLst>
                <a:ext uri="{FF2B5EF4-FFF2-40B4-BE49-F238E27FC236}">
                  <a16:creationId xmlns:a16="http://schemas.microsoft.com/office/drawing/2014/main" id="{7F1AAE91-01D6-1954-ED60-A8256AF9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Oval 604">
              <a:extLst>
                <a:ext uri="{FF2B5EF4-FFF2-40B4-BE49-F238E27FC236}">
                  <a16:creationId xmlns:a16="http://schemas.microsoft.com/office/drawing/2014/main" id="{CEEF7EB8-A841-599B-3BBD-CEDE2A05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605">
              <a:extLst>
                <a:ext uri="{FF2B5EF4-FFF2-40B4-BE49-F238E27FC236}">
                  <a16:creationId xmlns:a16="http://schemas.microsoft.com/office/drawing/2014/main" id="{F02536BC-C0F6-003C-DEE2-34E8085AB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606">
              <a:extLst>
                <a:ext uri="{FF2B5EF4-FFF2-40B4-BE49-F238E27FC236}">
                  <a16:creationId xmlns:a16="http://schemas.microsoft.com/office/drawing/2014/main" id="{27581C83-731E-7C06-ADC6-55A0E028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1869F9B1-3ADF-9A7B-16E8-991F96655B9E}"/>
              </a:ext>
            </a:extLst>
          </p:cNvPr>
          <p:cNvGrpSpPr/>
          <p:nvPr userDrawn="1"/>
        </p:nvGrpSpPr>
        <p:grpSpPr>
          <a:xfrm>
            <a:off x="-426172" y="4245886"/>
            <a:ext cx="1507863" cy="1510278"/>
            <a:chOff x="39184" y="-151930"/>
            <a:chExt cx="1309806" cy="1311904"/>
          </a:xfrm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8979EFC8-D0C4-D8B8-180B-E170DABE4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BC628214-81A8-5FAD-1328-967F8906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D53C56D0-7AE0-AA2D-E652-58154AF5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95D2062E-CE2C-7BBC-EC07-A94A9E4CF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ADDE6A18-C241-1683-833A-E6B85717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772B71ED-74F0-E6CB-845F-0A1411CE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4E4856D8-5526-B5D6-9857-7AC9276E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9A2663BE-EA30-0045-D357-2D55EF05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4FCC8A8A-B25D-7594-007B-38EE055B6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50A22E7E-9930-E406-375C-67F7A7C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0046D750-28F6-20C6-286A-F6B8BD3E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7E35E656-5525-3E38-0E92-CE977EF7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4A31D876-A2AC-C81E-0DF2-7A0E38F4A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121EF516-8534-325E-0168-851A48A93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06518848-CA3D-7D1F-A6F6-8C29A7067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078137A6-4B96-3E12-AB2F-12AD85513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0885CF06-6312-26E7-AA43-4B5123309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84030195-0568-2F3D-6247-F1E79E792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B094E0A9-5A91-2764-64AB-703E5A947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B55678C8-684E-F5C6-6640-4A1295A7E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D909CDCB-258A-3C8D-946B-628502F33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BC8ABB09-CDDE-54F7-D1E0-2009CEA9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15BACB2F-3812-F13F-1134-A9FFD7C3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450B0BA5-5444-7755-5798-C11E6A526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6D6620AA-F76E-CDF6-6143-7AEB2FEA4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145E18E2-3389-BCF6-87F2-08A42442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80E51BD7-D2A3-97D9-BFE1-10E090452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3D9B68C3-3FD3-A586-5B1D-39764E804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0CAE32DB-2584-E03B-AB38-94B59CD1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E04F34B5-5CF5-D465-525C-33CBAEBCF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E3751F14-86F8-D264-8B64-93FB2473B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C47BA99D-6809-CA98-3B92-0EB8356FE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43C6E3B0-9A12-7B28-6457-81C83DC4C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0AF53616-29B2-2334-72DC-B53DAB1D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8FCCDB5-5B3D-02FB-2BEB-167BBA82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997492CD-CDE7-427A-A7D2-29C42ADA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096FDB70-8DCC-F85B-8201-835225BC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253D3263-DBDE-D308-C9A0-0130AF89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78FD1FFA-9EBC-509B-16E6-71B81F50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0740672F-7424-2316-DE4C-39FF6C976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2B9F491E-93FD-6835-49F0-12F396B0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BC1BEBF2-F512-D678-C622-C4823E50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BB201502-E1E7-EA8C-5F84-A3AC60A81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45957882-7612-FFBE-FF48-9D5097794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C4C93CF4-51C8-B160-1D54-0CF24E9F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69C069A4-B812-60FD-87F2-8B1DBEA1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31C4D95A-72E9-D0AB-1B73-987A57AE6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D6A88D4C-6ADE-CE25-C9F4-78D2D14E9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A405F051-06A0-BF91-C142-7377EF45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D00FA151-1AE4-010F-D86D-78E66B299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BFD0D50F-8321-C9BC-1C49-E59BE6AF4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AD9E8D00-5C3D-159A-95FA-CFC9BBB9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F0CAD145-B033-FF0F-A6FC-53A1BA8AF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7286FF32-980A-BC09-80B4-19B2879A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4C21FC76-D94C-5B55-CBB9-929990797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2F78A8C-B51C-2F59-5BA4-7E900C3D7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777BB872-F81D-3E99-EB07-D09DAAEF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C8E5EF7C-9088-9BE6-FC6C-A6015A47A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5A378C8A-683D-BD83-E99B-62F6D5E1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3BAED017-6CC5-65B8-1111-45924F29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2AF6A1A2-EC75-E8F8-82B4-97287E4C8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A75A8088-76F5-DB46-DA21-8841B80A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135810B7-930F-C31A-9CBB-EE12ADC9A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92389D91-054F-3071-C0DA-EA1EB9E3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A8D800BB-0D83-8CB4-8494-77764CD5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1636AEA4-8ABE-4033-A21D-F4545609F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7FD0F348-08AC-012E-B630-542EA521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CB167BF7-F791-9E3B-85E7-D511EE9CB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6781B68-F871-7F85-8F65-A592C7EE9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6D1D6F72-89D3-1EAA-3321-6498B580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AAF7ADD0-96E6-6B2D-5243-519AC1505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66360173-D919-5C55-64F0-221CB2EC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AFFCB7BA-ED6E-62CA-0153-AADD3FA7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C6C23CBA-0611-E114-526E-CD5C50083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B50E8927-C622-A3A9-F34C-904691E8F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AC117373-9299-E56E-6F86-FBF8CA16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700FBBD-E5A0-3A03-44C9-86FB0DF1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ADCDA25-5890-480E-CC43-683445639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DF08DE8-872A-CD35-03FF-A8BF9715D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04104E55-3744-D660-ADC9-59E2C758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9EDADDE3-13F4-14FC-517C-7DAA400C4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2FDC3F09-9322-0EE1-2E1D-A592351ED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CF24BB3D-EE00-DDDB-098B-78CD0FF1C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F1E136B-C2EE-9FF1-3081-A04EBAE0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DD6CCE2E-C670-538F-B412-C8284E89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46324639-B34D-054E-EE84-3DAC3FFF5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15658730-658A-FE6D-1728-3C76403B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769C3DC8-AB80-74CD-E464-8A8DF134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06DF445D-F460-88A9-5186-FFFE4C3F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C0EC9134-E06E-AFDC-A28D-555A22F44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FA9954FD-3312-27A9-CE75-635F9DF97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AA42449-6EBB-F487-CB23-44B03804F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22493332-7631-B17D-B081-DE5005AE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78491CA5-5BA8-6598-2BFB-19EA9AB23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232339EA-759B-49ED-A86D-0753B8B0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8AC3C04A-B536-E226-8CCD-B6EE969BA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51E77321-F1A4-2955-F008-7B2A9AD0A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F00772F9-6788-78D7-51B0-8EB82E686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8FD908CF-D1EA-348B-5FC1-B435D7733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29D17CFC-3483-8789-511C-8F196D3E9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5F76E5E-9992-E92A-5F84-40D9133C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745E5111-135E-B662-93EE-F5463FB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A7C6F850-D128-601D-D3C4-EFD3DFC42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C3413FBA-8ED3-89FE-E140-66A9AB4D7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3164A91C-6180-6BD3-567F-F9244BCC1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D5F6B6FB-1B5F-1790-FBF6-827B9F719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8C011A0C-81DE-F7E1-05BB-5A4CA6EC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302CDEE3-724D-CFE5-E769-8A6A123CD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5A19F751-ACC3-CAFA-5BF3-90D431FF9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5822E495-0E1E-8439-3B30-3D8BC9ADC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E40FC2C2-556B-0596-6783-4480FF75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5FC08F83-3F8D-CEA1-51C5-AAA65230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F548625C-5E59-78C5-92EE-A4D3E20C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3FB6A315-0279-5D20-C626-E5D16559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122B29C5-4B3D-3B97-D51C-C31D6796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80402CF2-DEAC-7761-D15F-0322EE767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CE85CF84-CEA7-5BE8-9081-7CBA5209F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1AEB289A-1894-C9BD-81BE-A263F6A6FE8E}"/>
              </a:ext>
            </a:extLst>
          </p:cNvPr>
          <p:cNvGrpSpPr/>
          <p:nvPr userDrawn="1"/>
        </p:nvGrpSpPr>
        <p:grpSpPr>
          <a:xfrm flipH="1">
            <a:off x="8329145" y="-63968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786697A8-0C42-5701-F82D-C9913DC7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AE15A62A-E122-F299-6F7E-D29E288FE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93701B10-B4E5-37A5-8136-B9EB4824E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BBF110B7-4D47-533A-379D-6B7ED3110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800B48FC-24D0-62E6-94A6-6F8789DC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4435880E-5761-8C59-8807-62803951C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37445C20-F388-962B-1F45-14778A86B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129DCB00-0623-3B27-9275-0991E3D4F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1F855168-3A02-9F82-68F8-2EE7CF61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6F0ADB5D-6EC3-9752-4717-0CAF7D67F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AEDF27F-621E-5886-739E-56033B60B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B8EDE8CF-8819-DA5A-CE41-6C0EF59EC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E70F87B1-6FF6-FB44-4ED0-53EBE7AC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356B7AEA-9073-DCA9-D046-1405B6768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5645E7EE-0E77-CE9B-39E8-5755F9BFD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F5F11D96-E56F-C04C-B9E7-50CAB259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06C5EBE1-C713-5D99-777B-74BEE4B1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39A2C946-694E-F244-4812-D7D4F1A0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891131D4-F03C-2A22-48B7-54191CAB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A5AD32E2-5642-DD48-F3CA-50AF753AF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B9A673B9-3586-8F04-3062-E446E811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00B81DEB-EEA4-CE4E-202C-19F66DFC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45D098FA-4688-4E05-8C91-1B853FDFF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5F16B6CD-3F8A-1E0E-6664-C8718517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FA863D65-10A2-C991-C750-B7676A704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08C87244-E0C3-BA78-4EE5-3F05AF8E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CBAFFE1A-96AC-523C-CEC6-885F68E35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3709263D-EAFB-2CF1-2279-AF359740B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1F0537D3-E74C-A603-A130-CE0BC3AC6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5A817384-8946-7641-E46D-CD9B326CB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6088C79D-3A37-2535-663F-FE02CF6E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5893BB48-B2E5-9EB6-928C-5BCB5919A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9C86D1E6-646B-6F5A-3147-40DA976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915A773F-281F-588D-5F63-9023ADA6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90C9F37F-CA03-FEDA-3061-05C0F9B2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5731486D-7ED9-EF69-D676-33597FBE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DA844360-BF5C-AAD9-3E78-A2FE3168A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06132149-15C3-BF99-DF8F-C613D76E9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2614704F-AA0A-43B2-D1D5-6534067B2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EDCFDE8C-4615-2009-8C37-399381580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83208649-66A8-42AE-4EFA-133BD2F5B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30CDB1A1-E314-FBA5-0CCF-623E0899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26421220-75E1-D8E7-914A-24198539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1BF6839C-74C8-E9A6-D2F4-BC413DA8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D7CD945B-A4BF-338D-2CE5-681E860F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EC528A84-ED52-8475-9E2A-6AB3C5904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EFA28DD5-D872-958A-E487-2B6E215B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4D1A215E-5664-06E5-B072-A1FCD142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9E277024-1384-82B8-ECC1-3449B0F1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B08B7D52-E5D6-BFB3-E8B8-59210188C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CD7D5ABD-6484-FCB7-8181-7A45619C7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726E5EA4-56B5-FCDF-1EF3-1A3A7E1B0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8C4BDF4-C673-27C6-6BF0-B8832818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9748EDA5-B828-092B-5592-E4CF6D8D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F4511118-13A1-34F9-F844-665959972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1CCAF0DC-C56A-83CC-0403-7CDCDA4D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02E4E89C-D3D1-3E33-A936-4BCD12909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65A93FE9-F8AC-8E1E-CAB5-4276B7930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896CAE93-7523-960B-FE8B-8301E1623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62FF9716-7C2A-BE52-6A5F-E58F8F6EE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E3AAFB6B-B7AF-C412-7D34-A7890CF26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A5875E77-D0D6-F8E9-2D9A-198B39AD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AF87599F-2390-E4FE-9ABD-05D92D6D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6A9F937-7FCB-AB76-0218-B96A5EF24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E4B830FF-2175-86C6-20E8-86E07B37E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45FB705F-C926-25F6-9AC1-CCB9D9CD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710A5D33-3635-B8B0-76A4-352E1292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D7C7AF15-C8F4-44A7-7DED-68C7CC68A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73E2C6CD-81C5-DEB4-54EC-9C091E943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93CB1E2A-3C63-12DE-F982-4F8E9487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F54E8210-D984-36B3-A2B3-CE5154CA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7607BA26-03CC-4DC2-7C01-65B83974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C372BBA6-2CA8-6E50-C331-FB6F1A1F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C95EBC2A-A9CF-EE7A-1B33-EB5740451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CB10C5C2-7789-611A-2417-CDF54095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D5305040-4CDA-831D-B320-E00FE2439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028922C-35F8-5603-0493-BEE0ABBD7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8737DD05-DD32-B3D2-B5BA-7986C606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7CC603A3-9A81-AF40-14DD-BE8B5B91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32090E01-E848-ACCE-0253-08CECDE1B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561D4FF6-4D1A-DBBD-4B8B-5256D7B65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5A14CCAF-955D-67A3-22E3-C722709E2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089C1AC-E5E6-042A-60B3-6EF85FB7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7A70138E-4AA8-FC1F-D053-1B0F6734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0ACF30D4-6113-12E4-9B15-58281DDB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68D014C4-F1C2-4C52-DADE-98BE8E66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0774A84-CEFE-DD3A-9C9B-2E8C0E7B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99F5ADF1-D667-3C66-0C42-46E0A542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FDE5B265-9A66-29AA-C546-CC3FB927F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A2C60D1B-602A-9406-470B-FC462ED5B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A00987A4-32C9-BC83-9DE0-2083E0BD1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5FC9F9AB-6A61-CC82-7386-8BB248B91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7B0F0678-FF75-B86D-82B8-5EC003C1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C3C57E1A-2249-B3CF-F359-7EB58026D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D8623AF-7082-BC23-024A-5264B3163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0440064-DC5F-5B2C-1591-3C4BC807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20A100CC-EA7D-62EA-E176-6A4139D19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9E1515B8-734F-02F2-AC3B-CEF69E667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1A5E801C-1292-EFBB-2917-6823B79D0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3D0B2773-27BE-EE2A-EBBF-9F93A2071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C81BA941-C4DC-6FDB-525A-5CFFCCEB8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595952E7-9B78-923D-1AA5-389E4D07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C0B61EB2-0E79-EC0E-A379-C412333BB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4925FB10-5481-92B2-7751-34645D2BC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3CA78E2F-5EA8-B2D2-EA0A-A23F71E6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9541B9D9-6B6E-AF2E-95AA-AA2990A33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9094B2AC-59BB-0B88-F393-5D77A36B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932FF444-C023-4ED2-2F54-014EA350C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E44B6397-C76F-5CFE-740B-A6E80BEFF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3F7CA24B-2FE0-CC67-2A0D-3690F290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56449BA6-CA5F-B8E4-7C2D-E3668793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A37FF3C2-940D-27EC-3C04-F662BE26D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63CFB13C-758C-2AA6-760A-EC059DEE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0FAA3487-60DD-E93A-E7F6-F0FE4ED9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EAF96612-73C8-18E2-EBE7-3B305240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6A89B892-A518-9D30-D052-58FBEA81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759EFE86-652F-BB2E-0234-AB76F19E0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6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Code Alpha Internship</a:t>
            </a:r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err="1"/>
              <a:t>Ajayraj</a:t>
            </a:r>
            <a:r>
              <a:rPr lang="en-US" dirty="0"/>
              <a:t> </a:t>
            </a:r>
            <a:r>
              <a:rPr lang="en-US" dirty="0" err="1"/>
              <a:t>Pasi</a:t>
            </a:r>
            <a:r>
              <a:rPr lang="en-US" dirty="0"/>
              <a:t> (943)</a:t>
            </a:r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723900" y="105024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/>
              <a:t>Prediction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F7B2DF-1DD1-49AB-8B69-C56AA2B1613F}"/>
              </a:ext>
            </a:extLst>
          </p:cNvPr>
          <p:cNvSpPr/>
          <p:nvPr/>
        </p:nvSpPr>
        <p:spPr>
          <a:xfrm>
            <a:off x="382773" y="755045"/>
            <a:ext cx="3578746" cy="2902688"/>
          </a:xfrm>
          <a:prstGeom prst="roundRect">
            <a:avLst>
              <a:gd name="adj" fmla="val 476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8105" b="-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060DAF-727D-4566-800F-FC5FFE885E73}"/>
              </a:ext>
            </a:extLst>
          </p:cNvPr>
          <p:cNvSpPr/>
          <p:nvPr/>
        </p:nvSpPr>
        <p:spPr>
          <a:xfrm>
            <a:off x="4279608" y="83758"/>
            <a:ext cx="3737342" cy="2316567"/>
          </a:xfrm>
          <a:prstGeom prst="roundRect">
            <a:avLst>
              <a:gd name="adj" fmla="val 4762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724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EA680D-389B-4D9F-93A6-4628C9386338}"/>
              </a:ext>
            </a:extLst>
          </p:cNvPr>
          <p:cNvSpPr/>
          <p:nvPr/>
        </p:nvSpPr>
        <p:spPr>
          <a:xfrm>
            <a:off x="4279608" y="2571750"/>
            <a:ext cx="3737342" cy="2487992"/>
          </a:xfrm>
          <a:prstGeom prst="roundRect">
            <a:avLst>
              <a:gd name="adj" fmla="val 4762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8444" b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>
            <a:spLocks noGrp="1"/>
          </p:cNvSpPr>
          <p:nvPr>
            <p:ph type="title"/>
          </p:nvPr>
        </p:nvSpPr>
        <p:spPr>
          <a:xfrm>
            <a:off x="605577" y="229117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/>
              <a:t>Conclusion Table</a:t>
            </a:r>
          </a:p>
        </p:txBody>
      </p:sp>
      <p:graphicFrame>
        <p:nvGraphicFramePr>
          <p:cNvPr id="61" name="Google Shape;257;p12">
            <a:extLst>
              <a:ext uri="{FF2B5EF4-FFF2-40B4-BE49-F238E27FC236}">
                <a16:creationId xmlns:a16="http://schemas.microsoft.com/office/drawing/2014/main" id="{DABB9DF1-B190-4BDD-BB80-7E631275C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111733"/>
              </p:ext>
            </p:extLst>
          </p:nvPr>
        </p:nvGraphicFramePr>
        <p:xfrm>
          <a:off x="1138100" y="1152950"/>
          <a:ext cx="6867800" cy="2837600"/>
        </p:xfrm>
        <a:graphic>
          <a:graphicData uri="http://schemas.openxmlformats.org/drawingml/2006/table">
            <a:tbl>
              <a:tblPr firstRow="1" bandRow="1">
                <a:noFill/>
                <a:tableStyleId>{A6DF7B9C-EBDF-46A0-83E7-B09A4955A7FC}</a:tableStyleId>
              </a:tblPr>
              <a:tblGrid>
                <a:gridCol w="171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800" dirty="0">
                        <a:ln>
                          <a:noFill/>
                        </a:ln>
                        <a:noFill/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1</a:t>
                      </a:r>
                      <a:r>
                        <a:rPr lang="en-US" sz="1800" b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st</a:t>
                      </a: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 class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2</a:t>
                      </a:r>
                      <a:r>
                        <a:rPr lang="en-US" sz="1800" b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nd</a:t>
                      </a: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 class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3</a:t>
                      </a:r>
                      <a:r>
                        <a:rPr lang="en-US" sz="1800" b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rd</a:t>
                      </a: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 class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n>
                            <a:noFill/>
                          </a:ln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ebas Neue"/>
                        </a:rPr>
                        <a:t>Female</a:t>
                      </a:r>
                      <a:endParaRPr lang="en-US" sz="1800" dirty="0">
                        <a:ln>
                          <a:noFill/>
                        </a:ln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n>
                            <a:noFill/>
                          </a:ln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Highest</a:t>
                      </a: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n>
                            <a:noFill/>
                          </a:ln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</a:rPr>
                        <a:t>High</a:t>
                      </a: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n>
                            <a:noFill/>
                          </a:ln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</a:rPr>
                        <a:t>Medium</a:t>
                      </a: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n>
                            <a:noFill/>
                          </a:ln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ebas Neue"/>
                        </a:rPr>
                        <a:t>Male</a:t>
                      </a:r>
                      <a:endParaRPr lang="en-US" sz="1800" dirty="0">
                        <a:ln>
                          <a:noFill/>
                        </a:ln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n>
                            <a:noFill/>
                          </a:ln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</a:rPr>
                        <a:t>Medium</a:t>
                      </a: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n>
                            <a:noFill/>
                          </a:ln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Low</a:t>
                      </a: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n>
                            <a:noFill/>
                          </a:ln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Not Sure</a:t>
                      </a: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400">
                <a:tc gridSpan="4">
                  <a:txBody>
                    <a:bodyPr/>
                    <a:lstStyle/>
                    <a:p>
                      <a:pPr marL="285750" marR="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800" dirty="0">
                          <a:ln>
                            <a:noFill/>
                          </a:ln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Chances of Survival is high only for females</a:t>
                      </a:r>
                    </a:p>
                    <a:p>
                      <a:pPr marL="285750" marR="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800" dirty="0">
                          <a:ln>
                            <a:noFill/>
                          </a:ln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Medium only for first class ticket males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FFC28-DA53-0E18-78BF-CDB73DF4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50431"/>
            <a:ext cx="7696200" cy="639388"/>
          </a:xfrm>
        </p:spPr>
        <p:txBody>
          <a:bodyPr/>
          <a:lstStyle/>
          <a:p>
            <a:r>
              <a:rPr lang="es-ES" dirty="0"/>
              <a:t>Reference</a:t>
            </a:r>
          </a:p>
        </p:txBody>
      </p:sp>
      <p:sp>
        <p:nvSpPr>
          <p:cNvPr id="3" name="Google Shape;86;p2">
            <a:extLst>
              <a:ext uri="{FF2B5EF4-FFF2-40B4-BE49-F238E27FC236}">
                <a16:creationId xmlns:a16="http://schemas.microsoft.com/office/drawing/2014/main" id="{BF9FD80A-2A1E-124F-2AEF-65452DDAEAC2}"/>
              </a:ext>
            </a:extLst>
          </p:cNvPr>
          <p:cNvSpPr txBox="1">
            <a:spLocks/>
          </p:cNvSpPr>
          <p:nvPr/>
        </p:nvSpPr>
        <p:spPr>
          <a:xfrm>
            <a:off x="723900" y="1250612"/>
            <a:ext cx="7696200" cy="313292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D83F6-991C-4FF3-BEFE-50BD2A2E4F72}"/>
              </a:ext>
            </a:extLst>
          </p:cNvPr>
          <p:cNvSpPr/>
          <p:nvPr/>
        </p:nvSpPr>
        <p:spPr>
          <a:xfrm>
            <a:off x="383658" y="980899"/>
            <a:ext cx="8582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https://www.geeksforgeeks.org/bar-plot-in-matplotlib/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65B97-2FD3-492E-8EAC-A221941744D2}"/>
              </a:ext>
            </a:extLst>
          </p:cNvPr>
          <p:cNvSpPr/>
          <p:nvPr/>
        </p:nvSpPr>
        <p:spPr>
          <a:xfrm>
            <a:off x="383658" y="1543626"/>
            <a:ext cx="7938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https://www.kaggle.com/competitions/titanic/data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3AF5C-993A-4C52-9C74-BE9F62D3A2EC}"/>
              </a:ext>
            </a:extLst>
          </p:cNvPr>
          <p:cNvSpPr/>
          <p:nvPr/>
        </p:nvSpPr>
        <p:spPr>
          <a:xfrm>
            <a:off x="383658" y="2048530"/>
            <a:ext cx="4681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https://www.codealpha.tech/</a:t>
            </a:r>
          </a:p>
        </p:txBody>
      </p:sp>
      <p:pic>
        <p:nvPicPr>
          <p:cNvPr id="1026" name="Picture 2" descr="CodeAlpha | LinkedIn">
            <a:extLst>
              <a:ext uri="{FF2B5EF4-FFF2-40B4-BE49-F238E27FC236}">
                <a16:creationId xmlns:a16="http://schemas.microsoft.com/office/drawing/2014/main" id="{93E7EA8C-7ED5-42F4-9E9D-F12E98FF2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2" b="26587"/>
          <a:stretch/>
        </p:blipFill>
        <p:spPr bwMode="auto">
          <a:xfrm>
            <a:off x="2230072" y="2571750"/>
            <a:ext cx="5425369" cy="242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40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62;p13">
            <a:extLst>
              <a:ext uri="{FF2B5EF4-FFF2-40B4-BE49-F238E27FC236}">
                <a16:creationId xmlns:a16="http://schemas.microsoft.com/office/drawing/2014/main" id="{B500FDD9-DC8A-484D-BA69-42F3FD874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9491" y="1637413"/>
            <a:ext cx="6762007" cy="1626781"/>
          </a:xfrm>
        </p:spPr>
        <p:txBody>
          <a:bodyPr/>
          <a:lstStyle/>
          <a:p>
            <a:pPr lvl="0"/>
            <a:r>
              <a:rPr lang="en-US" sz="115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70202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Objective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04A998-A52F-4FA4-A8B7-817D6C4B4822}"/>
              </a:ext>
            </a:extLst>
          </p:cNvPr>
          <p:cNvSpPr/>
          <p:nvPr/>
        </p:nvSpPr>
        <p:spPr>
          <a:xfrm>
            <a:off x="723900" y="1541720"/>
            <a:ext cx="76962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TITANIC CLASSIFICATION </a:t>
            </a:r>
          </a:p>
          <a:p>
            <a:pPr algn="ctr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Make a system which tells whether the person will be save from sinking.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factors were most likely lead to success-socio-economic status, age, gender and more.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3D8CA-3C0C-49E6-9F09-0FDC69F9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792" y="2858165"/>
            <a:ext cx="476250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383658" y="137779"/>
            <a:ext cx="7696200" cy="639388"/>
          </a:xfrm>
        </p:spPr>
        <p:txBody>
          <a:bodyPr/>
          <a:lstStyle/>
          <a:p>
            <a:pPr lvl="0"/>
            <a:r>
              <a:rPr lang="en-US" dirty="0"/>
              <a:t>Dataset Snapshot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4B9FA83-DA5B-40A7-AA3A-FEEB818A2C37}"/>
              </a:ext>
            </a:extLst>
          </p:cNvPr>
          <p:cNvSpPr/>
          <p:nvPr/>
        </p:nvSpPr>
        <p:spPr>
          <a:xfrm>
            <a:off x="658332" y="829884"/>
            <a:ext cx="8367824" cy="4228554"/>
          </a:xfrm>
          <a:prstGeom prst="roundRect">
            <a:avLst>
              <a:gd name="adj" fmla="val 359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309231" y="221971"/>
            <a:ext cx="6883130" cy="798754"/>
          </a:xfrm>
        </p:spPr>
        <p:txBody>
          <a:bodyPr/>
          <a:lstStyle/>
          <a:p>
            <a:pPr lvl="0"/>
            <a:r>
              <a:rPr lang="en-US" sz="4000" dirty="0"/>
              <a:t>Basic Data Cleaning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3F3F36-3DE7-424C-872F-44FDF1005CAA}"/>
              </a:ext>
            </a:extLst>
          </p:cNvPr>
          <p:cNvSpPr/>
          <p:nvPr/>
        </p:nvSpPr>
        <p:spPr>
          <a:xfrm>
            <a:off x="309231" y="1202790"/>
            <a:ext cx="2327643" cy="1816857"/>
          </a:xfrm>
          <a:prstGeom prst="roundRect">
            <a:avLst>
              <a:gd name="adj" fmla="val 768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57C4A9-D6A8-4C18-88BD-9C8D64D6CBDF}"/>
              </a:ext>
            </a:extLst>
          </p:cNvPr>
          <p:cNvSpPr/>
          <p:nvPr/>
        </p:nvSpPr>
        <p:spPr>
          <a:xfrm>
            <a:off x="2785731" y="1202135"/>
            <a:ext cx="2424225" cy="3635024"/>
          </a:xfrm>
          <a:prstGeom prst="roundRect">
            <a:avLst>
              <a:gd name="adj" fmla="val 4762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78C01A-4060-46EE-B24C-0D6F3D404D07}"/>
              </a:ext>
            </a:extLst>
          </p:cNvPr>
          <p:cNvSpPr/>
          <p:nvPr/>
        </p:nvSpPr>
        <p:spPr>
          <a:xfrm>
            <a:off x="5358813" y="1202135"/>
            <a:ext cx="2424225" cy="3635024"/>
          </a:xfrm>
          <a:prstGeom prst="roundRect">
            <a:avLst>
              <a:gd name="adj" fmla="val 4762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Google Shape;133;p7">
            <a:extLst>
              <a:ext uri="{FF2B5EF4-FFF2-40B4-BE49-F238E27FC236}">
                <a16:creationId xmlns:a16="http://schemas.microsoft.com/office/drawing/2014/main" id="{EF7C5469-0BCD-4259-A2F8-52DB55A43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2393" y="3115997"/>
            <a:ext cx="2221318" cy="456543"/>
          </a:xfrm>
        </p:spPr>
        <p:txBody>
          <a:bodyPr/>
          <a:lstStyle/>
          <a:p>
            <a:pPr marL="114300" lvl="0" indent="-342900">
              <a:buFont typeface="Wingdings" panose="05000000000000000000" pitchFamily="2" charset="2"/>
              <a:buChar char="v"/>
            </a:pPr>
            <a:r>
              <a:rPr lang="en-US" b="1" dirty="0"/>
              <a:t>Survived are less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37969" y="212188"/>
            <a:ext cx="7696200" cy="639388"/>
          </a:xfrm>
        </p:spPr>
        <p:txBody>
          <a:bodyPr/>
          <a:lstStyle/>
          <a:p>
            <a:pPr lvl="0"/>
            <a:r>
              <a:rPr lang="en-US" dirty="0"/>
              <a:t>Correlation Plot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05C8409-6A6A-403A-AC7A-94B9763BEEA0}"/>
              </a:ext>
            </a:extLst>
          </p:cNvPr>
          <p:cNvSpPr/>
          <p:nvPr/>
        </p:nvSpPr>
        <p:spPr>
          <a:xfrm>
            <a:off x="1446028" y="816045"/>
            <a:ext cx="6736469" cy="4115267"/>
          </a:xfrm>
          <a:prstGeom prst="roundRect">
            <a:avLst>
              <a:gd name="adj" fmla="val 359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Google Shape;133;p7">
            <a:extLst>
              <a:ext uri="{FF2B5EF4-FFF2-40B4-BE49-F238E27FC236}">
                <a16:creationId xmlns:a16="http://schemas.microsoft.com/office/drawing/2014/main" id="{0328145E-7DA9-4517-A2BE-30225B91B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97" y="1389715"/>
            <a:ext cx="1429631" cy="1795837"/>
          </a:xfrm>
        </p:spPr>
        <p:txBody>
          <a:bodyPr>
            <a:noAutofit/>
          </a:bodyPr>
          <a:lstStyle/>
          <a:p>
            <a:pPr lvl="0" indent="0" algn="ctr"/>
            <a:r>
              <a:rPr lang="en-US" sz="2200" b="1" dirty="0"/>
              <a:t>Sex</a:t>
            </a:r>
          </a:p>
          <a:p>
            <a:pPr lvl="0" indent="0" algn="ctr"/>
            <a:r>
              <a:rPr lang="en-US" sz="2200" b="1" dirty="0"/>
              <a:t>-0.34</a:t>
            </a:r>
          </a:p>
          <a:p>
            <a:pPr lvl="0" indent="0" algn="ctr"/>
            <a:endParaRPr lang="en-US" sz="2200" b="1" dirty="0"/>
          </a:p>
          <a:p>
            <a:pPr lvl="0" indent="0" algn="ctr"/>
            <a:r>
              <a:rPr lang="en-US" sz="2200" b="1" dirty="0" err="1"/>
              <a:t>Pclass</a:t>
            </a:r>
            <a:endParaRPr lang="en-US" sz="2200" b="1" dirty="0"/>
          </a:p>
          <a:p>
            <a:pPr lvl="0" indent="0" algn="ctr"/>
            <a:r>
              <a:rPr lang="en-US" sz="2200" b="1" dirty="0"/>
              <a:t>0.54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181639" y="180309"/>
            <a:ext cx="6825217" cy="639388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/>
              <a:t>Survived based on Ticket Class  (1</a:t>
            </a:r>
            <a:r>
              <a:rPr lang="en-US" sz="3600" baseline="30000" dirty="0"/>
              <a:t>st</a:t>
            </a:r>
            <a:r>
              <a:rPr lang="en-US" sz="3600" dirty="0"/>
              <a:t> ,2</a:t>
            </a:r>
            <a:r>
              <a:rPr lang="en-US" sz="3600" baseline="30000" dirty="0"/>
              <a:t>nd</a:t>
            </a:r>
            <a:r>
              <a:rPr lang="en-US" sz="3600" dirty="0"/>
              <a:t> ,3</a:t>
            </a:r>
            <a:r>
              <a:rPr lang="en-US" sz="3600" baseline="30000" dirty="0"/>
              <a:t>rd</a:t>
            </a:r>
            <a:r>
              <a:rPr lang="en-US" sz="3600" dirty="0"/>
              <a:t> )</a:t>
            </a:r>
            <a:endParaRPr lang="en-US" dirty="0"/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076B5B-323F-48A9-A15D-BA7F10A594C4}"/>
              </a:ext>
            </a:extLst>
          </p:cNvPr>
          <p:cNvSpPr/>
          <p:nvPr/>
        </p:nvSpPr>
        <p:spPr>
          <a:xfrm>
            <a:off x="2232838" y="1191292"/>
            <a:ext cx="6007395" cy="3771899"/>
          </a:xfrm>
          <a:prstGeom prst="roundRect">
            <a:avLst>
              <a:gd name="adj" fmla="val 359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Google Shape;133;p7">
            <a:extLst>
              <a:ext uri="{FF2B5EF4-FFF2-40B4-BE49-F238E27FC236}">
                <a16:creationId xmlns:a16="http://schemas.microsoft.com/office/drawing/2014/main" id="{741B6815-686C-4872-9768-E96E79BB9E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1639" y="1702886"/>
            <a:ext cx="2051199" cy="1752695"/>
          </a:xfrm>
        </p:spPr>
        <p:txBody>
          <a:bodyPr/>
          <a:lstStyle/>
          <a:p>
            <a:pPr lvl="0" indent="0"/>
            <a:r>
              <a:rPr lang="en-US" sz="2200" b="1" dirty="0"/>
              <a:t>Survival is more in higher Ticket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723900" y="276002"/>
            <a:ext cx="7696200" cy="639388"/>
          </a:xfrm>
        </p:spPr>
        <p:txBody>
          <a:bodyPr/>
          <a:lstStyle/>
          <a:p>
            <a:pPr lvl="0"/>
            <a:r>
              <a:rPr lang="en-US" sz="3200" dirty="0"/>
              <a:t>Survived based on Gender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245E37B-C74A-488C-8619-35966F178F41}"/>
              </a:ext>
            </a:extLst>
          </p:cNvPr>
          <p:cNvSpPr/>
          <p:nvPr/>
        </p:nvSpPr>
        <p:spPr>
          <a:xfrm>
            <a:off x="372141" y="1095599"/>
            <a:ext cx="6007395" cy="3771899"/>
          </a:xfrm>
          <a:prstGeom prst="roundRect">
            <a:avLst>
              <a:gd name="adj" fmla="val 359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Google Shape;133;p7">
            <a:extLst>
              <a:ext uri="{FF2B5EF4-FFF2-40B4-BE49-F238E27FC236}">
                <a16:creationId xmlns:a16="http://schemas.microsoft.com/office/drawing/2014/main" id="{5BB954BC-0466-4111-9979-E537D1C8F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20660" y="1841313"/>
            <a:ext cx="2051199" cy="1752695"/>
          </a:xfrm>
        </p:spPr>
        <p:txBody>
          <a:bodyPr/>
          <a:lstStyle/>
          <a:p>
            <a:pPr lvl="0" indent="0"/>
            <a:r>
              <a:rPr lang="en-US" sz="2200" b="1" dirty="0"/>
              <a:t>Female survivors are more as compared to male survivor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2;p7">
            <a:extLst>
              <a:ext uri="{FF2B5EF4-FFF2-40B4-BE49-F238E27FC236}">
                <a16:creationId xmlns:a16="http://schemas.microsoft.com/office/drawing/2014/main" id="{02C3E950-B986-4410-85CA-16E71CC6E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800" y="212208"/>
            <a:ext cx="7696200" cy="639388"/>
          </a:xfrm>
        </p:spPr>
        <p:txBody>
          <a:bodyPr/>
          <a:lstStyle/>
          <a:p>
            <a:pPr lvl="0"/>
            <a:r>
              <a:rPr lang="en-US" sz="3200" dirty="0"/>
              <a:t>Average Age of people on board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D982D5-BB3E-4430-95F9-AAADCFD63E5F}"/>
              </a:ext>
            </a:extLst>
          </p:cNvPr>
          <p:cNvSpPr/>
          <p:nvPr/>
        </p:nvSpPr>
        <p:spPr>
          <a:xfrm>
            <a:off x="754914" y="1159393"/>
            <a:ext cx="6007395" cy="3771899"/>
          </a:xfrm>
          <a:prstGeom prst="roundRect">
            <a:avLst>
              <a:gd name="adj" fmla="val 359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Google Shape;133;p7">
            <a:extLst>
              <a:ext uri="{FF2B5EF4-FFF2-40B4-BE49-F238E27FC236}">
                <a16:creationId xmlns:a16="http://schemas.microsoft.com/office/drawing/2014/main" id="{02A8069E-C30E-4CBE-804E-87F40C15B0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54576" y="1292647"/>
            <a:ext cx="2051199" cy="1752695"/>
          </a:xfrm>
        </p:spPr>
        <p:txBody>
          <a:bodyPr/>
          <a:lstStyle/>
          <a:p>
            <a:pPr lvl="0" indent="0"/>
            <a:r>
              <a:rPr lang="en-US" sz="2200" b="1" dirty="0"/>
              <a:t>Average age of people on board was </a:t>
            </a:r>
          </a:p>
          <a:p>
            <a:pPr lvl="0" indent="0"/>
            <a:r>
              <a:rPr lang="en-US" sz="2200" b="1" dirty="0"/>
              <a:t>20 to 35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687689" y="1485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/>
              <a:t>Regression Model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BD8BA99-D360-4B7F-8ECE-A3DF7659DC77}"/>
              </a:ext>
            </a:extLst>
          </p:cNvPr>
          <p:cNvSpPr/>
          <p:nvPr/>
        </p:nvSpPr>
        <p:spPr>
          <a:xfrm>
            <a:off x="170125" y="1041106"/>
            <a:ext cx="4040370" cy="1530644"/>
          </a:xfrm>
          <a:prstGeom prst="roundRect">
            <a:avLst>
              <a:gd name="adj" fmla="val 359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0D977B6-32AE-4AA6-A8C8-A75756A0CCF2}"/>
              </a:ext>
            </a:extLst>
          </p:cNvPr>
          <p:cNvSpPr/>
          <p:nvPr/>
        </p:nvSpPr>
        <p:spPr>
          <a:xfrm>
            <a:off x="4535789" y="1041106"/>
            <a:ext cx="4040370" cy="1530644"/>
          </a:xfrm>
          <a:prstGeom prst="roundRect">
            <a:avLst>
              <a:gd name="adj" fmla="val 3592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BD9CB72-AB8E-421D-8125-37F2170C1A48}"/>
              </a:ext>
            </a:extLst>
          </p:cNvPr>
          <p:cNvSpPr/>
          <p:nvPr/>
        </p:nvSpPr>
        <p:spPr>
          <a:xfrm>
            <a:off x="170125" y="2683818"/>
            <a:ext cx="4040370" cy="1530644"/>
          </a:xfrm>
          <a:prstGeom prst="roundRect">
            <a:avLst>
              <a:gd name="adj" fmla="val 3592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13EF535-2011-42EA-BFB5-C1FB042AEF13}"/>
              </a:ext>
            </a:extLst>
          </p:cNvPr>
          <p:cNvSpPr/>
          <p:nvPr/>
        </p:nvSpPr>
        <p:spPr>
          <a:xfrm>
            <a:off x="4535789" y="2683818"/>
            <a:ext cx="4040370" cy="1530644"/>
          </a:xfrm>
          <a:prstGeom prst="roundRect">
            <a:avLst>
              <a:gd name="adj" fmla="val 3592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Google Shape;133;p7">
            <a:extLst>
              <a:ext uri="{FF2B5EF4-FFF2-40B4-BE49-F238E27FC236}">
                <a16:creationId xmlns:a16="http://schemas.microsoft.com/office/drawing/2014/main" id="{EB929A5C-7B60-4B85-AE8C-BCEF11DEA5FC}"/>
              </a:ext>
            </a:extLst>
          </p:cNvPr>
          <p:cNvSpPr txBox="1">
            <a:spLocks/>
          </p:cNvSpPr>
          <p:nvPr/>
        </p:nvSpPr>
        <p:spPr>
          <a:xfrm>
            <a:off x="2429541" y="4326530"/>
            <a:ext cx="4284918" cy="4640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/>
              <a:t>We will use Second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178</Words>
  <Application>Microsoft Office PowerPoint</Application>
  <PresentationFormat>On-screen Show (16:9)</PresentationFormat>
  <Paragraphs>45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Poppins ExtraBold</vt:lpstr>
      <vt:lpstr>Wingdings</vt:lpstr>
      <vt:lpstr>Arimo</vt:lpstr>
      <vt:lpstr>Bebas Neue</vt:lpstr>
      <vt:lpstr>Anaheim</vt:lpstr>
      <vt:lpstr>Arial</vt:lpstr>
      <vt:lpstr>Calibri</vt:lpstr>
      <vt:lpstr>Elegant Workplan by Slidesgo</vt:lpstr>
      <vt:lpstr>Code Alpha Internship</vt:lpstr>
      <vt:lpstr>Objective </vt:lpstr>
      <vt:lpstr>Dataset Snapshot</vt:lpstr>
      <vt:lpstr>Basic Data Cleaning </vt:lpstr>
      <vt:lpstr>Correlation Plot</vt:lpstr>
      <vt:lpstr>Survived based on Ticket Class  (1st ,2nd ,3rd )</vt:lpstr>
      <vt:lpstr>Survived based on Gender</vt:lpstr>
      <vt:lpstr>Average Age of people on board</vt:lpstr>
      <vt:lpstr>Regression Model</vt:lpstr>
      <vt:lpstr>Prediction</vt:lpstr>
      <vt:lpstr>Conclusion Table</vt:lpstr>
      <vt:lpstr>Reference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Ravi Yogendra Gupta</cp:lastModifiedBy>
  <cp:revision>42</cp:revision>
  <dcterms:created xsi:type="dcterms:W3CDTF">2021-10-12T08:06:43Z</dcterms:created>
  <dcterms:modified xsi:type="dcterms:W3CDTF">2024-05-08T20:21:26Z</dcterms:modified>
</cp:coreProperties>
</file>