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8" r:id="rId4"/>
    <p:sldId id="258" r:id="rId5"/>
    <p:sldId id="259" r:id="rId6"/>
    <p:sldId id="260" r:id="rId7"/>
    <p:sldId id="266" r:id="rId8"/>
    <p:sldId id="267"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1880D6-33FE-4218-A49D-3031F26158F2}">
          <p14:sldIdLst>
            <p14:sldId id="256"/>
            <p14:sldId id="257"/>
            <p14:sldId id="268"/>
            <p14:sldId id="258"/>
            <p14:sldId id="259"/>
            <p14:sldId id="260"/>
            <p14:sldId id="266"/>
            <p14:sldId id="267"/>
            <p14:sldId id="261"/>
            <p14:sldId id="262"/>
            <p14:sldId id="263"/>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DD39BF-52E7-C335-68CD-4997DEEE183D}" name="AJ SILVA" initials="AS" userId="8c5a5deae45692a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F4014-BA3F-4FB8-9D7B-72F6985A3A7A}" v="58" dt="2024-06-13T17:00:45.8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0" autoAdjust="0"/>
  </p:normalViewPr>
  <p:slideViewPr>
    <p:cSldViewPr>
      <p:cViewPr varScale="1">
        <p:scale>
          <a:sx n="76" d="100"/>
          <a:sy n="76" d="100"/>
        </p:scale>
        <p:origin x="130" y="2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SILVA" userId="8c5a5deae45692ae" providerId="LiveId" clId="{FBDF4014-BA3F-4FB8-9D7B-72F6985A3A7A}"/>
    <pc:docChg chg="undo redo custSel addSld delSld modSld sldOrd addSection delSection modSection">
      <pc:chgData name="AJ SILVA" userId="8c5a5deae45692ae" providerId="LiveId" clId="{FBDF4014-BA3F-4FB8-9D7B-72F6985A3A7A}" dt="2024-06-13T17:08:26.476" v="2199"/>
      <pc:docMkLst>
        <pc:docMk/>
      </pc:docMkLst>
      <pc:sldChg chg="modSp mod">
        <pc:chgData name="AJ SILVA" userId="8c5a5deae45692ae" providerId="LiveId" clId="{FBDF4014-BA3F-4FB8-9D7B-72F6985A3A7A}" dt="2024-06-13T08:00:27.767" v="576"/>
        <pc:sldMkLst>
          <pc:docMk/>
          <pc:sldMk cId="0" sldId="256"/>
        </pc:sldMkLst>
        <pc:spChg chg="mod">
          <ac:chgData name="AJ SILVA" userId="8c5a5deae45692ae" providerId="LiveId" clId="{FBDF4014-BA3F-4FB8-9D7B-72F6985A3A7A}" dt="2024-06-13T05:48:37.272" v="61" actId="1076"/>
          <ac:spMkLst>
            <pc:docMk/>
            <pc:sldMk cId="0" sldId="256"/>
            <ac:spMk id="5" creationId="{00000000-0000-0000-0000-000000000000}"/>
          </ac:spMkLst>
        </pc:spChg>
        <pc:spChg chg="mod">
          <ac:chgData name="AJ SILVA" userId="8c5a5deae45692ae" providerId="LiveId" clId="{FBDF4014-BA3F-4FB8-9D7B-72F6985A3A7A}" dt="2024-06-13T05:47:50.599" v="53" actId="403"/>
          <ac:spMkLst>
            <pc:docMk/>
            <pc:sldMk cId="0" sldId="256"/>
            <ac:spMk id="7" creationId="{00000000-0000-0000-0000-000000000000}"/>
          </ac:spMkLst>
        </pc:spChg>
        <pc:spChg chg="mod">
          <ac:chgData name="AJ SILVA" userId="8c5a5deae45692ae" providerId="LiveId" clId="{FBDF4014-BA3F-4FB8-9D7B-72F6985A3A7A}" dt="2024-06-13T05:48:22.506" v="59" actId="1076"/>
          <ac:spMkLst>
            <pc:docMk/>
            <pc:sldMk cId="0" sldId="256"/>
            <ac:spMk id="8" creationId="{00000000-0000-0000-0000-000000000000}"/>
          </ac:spMkLst>
        </pc:spChg>
        <pc:spChg chg="mod">
          <ac:chgData name="AJ SILVA" userId="8c5a5deae45692ae" providerId="LiveId" clId="{FBDF4014-BA3F-4FB8-9D7B-72F6985A3A7A}" dt="2024-06-13T08:00:27.767" v="576"/>
          <ac:spMkLst>
            <pc:docMk/>
            <pc:sldMk cId="0" sldId="256"/>
            <ac:spMk id="11" creationId="{00000000-0000-0000-0000-000000000000}"/>
          </ac:spMkLst>
        </pc:spChg>
      </pc:sldChg>
      <pc:sldChg chg="addSp delSp modSp mod modClrScheme chgLayout">
        <pc:chgData name="AJ SILVA" userId="8c5a5deae45692ae" providerId="LiveId" clId="{FBDF4014-BA3F-4FB8-9D7B-72F6985A3A7A}" dt="2024-06-13T13:23:43.095" v="1480" actId="1076"/>
        <pc:sldMkLst>
          <pc:docMk/>
          <pc:sldMk cId="0" sldId="257"/>
        </pc:sldMkLst>
        <pc:spChg chg="del mod">
          <ac:chgData name="AJ SILVA" userId="8c5a5deae45692ae" providerId="LiveId" clId="{FBDF4014-BA3F-4FB8-9D7B-72F6985A3A7A}" dt="2024-06-13T12:34:00.933" v="1020" actId="478"/>
          <ac:spMkLst>
            <pc:docMk/>
            <pc:sldMk cId="0" sldId="257"/>
            <ac:spMk id="2" creationId="{00000000-0000-0000-0000-000000000000}"/>
          </ac:spMkLst>
        </pc:spChg>
        <pc:spChg chg="mod">
          <ac:chgData name="AJ SILVA" userId="8c5a5deae45692ae" providerId="LiveId" clId="{FBDF4014-BA3F-4FB8-9D7B-72F6985A3A7A}" dt="2024-06-13T05:52:30.691" v="90" actId="1076"/>
          <ac:spMkLst>
            <pc:docMk/>
            <pc:sldMk cId="0" sldId="257"/>
            <ac:spMk id="13" creationId="{00000000-0000-0000-0000-000000000000}"/>
          </ac:spMkLst>
        </pc:spChg>
        <pc:spChg chg="mod">
          <ac:chgData name="AJ SILVA" userId="8c5a5deae45692ae" providerId="LiveId" clId="{FBDF4014-BA3F-4FB8-9D7B-72F6985A3A7A}" dt="2024-06-13T13:23:40.689" v="1479" actId="1076"/>
          <ac:spMkLst>
            <pc:docMk/>
            <pc:sldMk cId="0" sldId="257"/>
            <ac:spMk id="14" creationId="{00000000-0000-0000-0000-000000000000}"/>
          </ac:spMkLst>
        </pc:spChg>
        <pc:spChg chg="mod">
          <ac:chgData name="AJ SILVA" userId="8c5a5deae45692ae" providerId="LiveId" clId="{FBDF4014-BA3F-4FB8-9D7B-72F6985A3A7A}" dt="2024-06-13T13:16:16.671" v="1293" actId="14100"/>
          <ac:spMkLst>
            <pc:docMk/>
            <pc:sldMk cId="0" sldId="257"/>
            <ac:spMk id="15" creationId="{00000000-0000-0000-0000-000000000000}"/>
          </ac:spMkLst>
        </pc:spChg>
        <pc:spChg chg="mod">
          <ac:chgData name="AJ SILVA" userId="8c5a5deae45692ae" providerId="LiveId" clId="{FBDF4014-BA3F-4FB8-9D7B-72F6985A3A7A}" dt="2024-06-13T13:23:43.095" v="1480" actId="1076"/>
          <ac:spMkLst>
            <pc:docMk/>
            <pc:sldMk cId="0" sldId="257"/>
            <ac:spMk id="16" creationId="{00000000-0000-0000-0000-000000000000}"/>
          </ac:spMkLst>
        </pc:spChg>
        <pc:spChg chg="mod ord">
          <ac:chgData name="AJ SILVA" userId="8c5a5deae45692ae" providerId="LiveId" clId="{FBDF4014-BA3F-4FB8-9D7B-72F6985A3A7A}" dt="2024-06-13T13:14:53.172" v="1277" actId="700"/>
          <ac:spMkLst>
            <pc:docMk/>
            <pc:sldMk cId="0" sldId="257"/>
            <ac:spMk id="17" creationId="{00000000-0000-0000-0000-000000000000}"/>
          </ac:spMkLst>
        </pc:spChg>
        <pc:spChg chg="del mod">
          <ac:chgData name="AJ SILVA" userId="8c5a5deae45692ae" providerId="LiveId" clId="{FBDF4014-BA3F-4FB8-9D7B-72F6985A3A7A}" dt="2024-06-13T13:18:47.425" v="1419" actId="478"/>
          <ac:spMkLst>
            <pc:docMk/>
            <pc:sldMk cId="0" sldId="257"/>
            <ac:spMk id="21" creationId="{00000000-0000-0000-0000-000000000000}"/>
          </ac:spMkLst>
        </pc:spChg>
        <pc:spChg chg="mod ord">
          <ac:chgData name="AJ SILVA" userId="8c5a5deae45692ae" providerId="LiveId" clId="{FBDF4014-BA3F-4FB8-9D7B-72F6985A3A7A}" dt="2024-06-13T13:14:53.172" v="1277" actId="700"/>
          <ac:spMkLst>
            <pc:docMk/>
            <pc:sldMk cId="0" sldId="257"/>
            <ac:spMk id="22" creationId="{00000000-0000-0000-0000-000000000000}"/>
          </ac:spMkLst>
        </pc:spChg>
        <pc:spChg chg="add del mod ord">
          <ac:chgData name="AJ SILVA" userId="8c5a5deae45692ae" providerId="LiveId" clId="{FBDF4014-BA3F-4FB8-9D7B-72F6985A3A7A}" dt="2024-06-13T05:52:08.738" v="82" actId="700"/>
          <ac:spMkLst>
            <pc:docMk/>
            <pc:sldMk cId="0" sldId="257"/>
            <ac:spMk id="23" creationId="{0B5FDA04-9E99-400F-BEC3-1DF7CD18AE29}"/>
          </ac:spMkLst>
        </pc:spChg>
        <pc:spChg chg="add mod ord">
          <ac:chgData name="AJ SILVA" userId="8c5a5deae45692ae" providerId="LiveId" clId="{FBDF4014-BA3F-4FB8-9D7B-72F6985A3A7A}" dt="2024-06-13T13:22:40.843" v="1465" actId="1076"/>
          <ac:spMkLst>
            <pc:docMk/>
            <pc:sldMk cId="0" sldId="257"/>
            <ac:spMk id="24" creationId="{E1F48519-000B-7E45-20D3-55FF52C7F441}"/>
          </ac:spMkLst>
        </pc:spChg>
        <pc:spChg chg="add mod ord">
          <ac:chgData name="AJ SILVA" userId="8c5a5deae45692ae" providerId="LiveId" clId="{FBDF4014-BA3F-4FB8-9D7B-72F6985A3A7A}" dt="2024-06-13T13:22:57.199" v="1469" actId="14100"/>
          <ac:spMkLst>
            <pc:docMk/>
            <pc:sldMk cId="0" sldId="257"/>
            <ac:spMk id="25" creationId="{4903A45E-912F-3348-5A2A-F1040CCF8D3A}"/>
          </ac:spMkLst>
        </pc:spChg>
        <pc:spChg chg="add mod">
          <ac:chgData name="AJ SILVA" userId="8c5a5deae45692ae" providerId="LiveId" clId="{FBDF4014-BA3F-4FB8-9D7B-72F6985A3A7A}" dt="2024-06-13T13:15:41.887" v="1284"/>
          <ac:spMkLst>
            <pc:docMk/>
            <pc:sldMk cId="0" sldId="257"/>
            <ac:spMk id="26" creationId="{D5B38D74-8286-6D16-CC32-CAA3FF3BC7F2}"/>
          </ac:spMkLst>
        </pc:spChg>
        <pc:spChg chg="add mod">
          <ac:chgData name="AJ SILVA" userId="8c5a5deae45692ae" providerId="LiveId" clId="{FBDF4014-BA3F-4FB8-9D7B-72F6985A3A7A}" dt="2024-06-13T13:15:42.423" v="1285"/>
          <ac:spMkLst>
            <pc:docMk/>
            <pc:sldMk cId="0" sldId="257"/>
            <ac:spMk id="27" creationId="{4520C995-7718-20EC-5D8C-C2FA99464463}"/>
          </ac:spMkLst>
        </pc:spChg>
        <pc:spChg chg="add mod">
          <ac:chgData name="AJ SILVA" userId="8c5a5deae45692ae" providerId="LiveId" clId="{FBDF4014-BA3F-4FB8-9D7B-72F6985A3A7A}" dt="2024-06-13T13:15:42.784" v="1286"/>
          <ac:spMkLst>
            <pc:docMk/>
            <pc:sldMk cId="0" sldId="257"/>
            <ac:spMk id="28" creationId="{F0B6D033-2B53-827F-1C50-5CCCDF83CAC1}"/>
          </ac:spMkLst>
        </pc:spChg>
        <pc:spChg chg="add del mod">
          <ac:chgData name="AJ SILVA" userId="8c5a5deae45692ae" providerId="LiveId" clId="{FBDF4014-BA3F-4FB8-9D7B-72F6985A3A7A}" dt="2024-06-13T13:17:25.104" v="1317" actId="478"/>
          <ac:spMkLst>
            <pc:docMk/>
            <pc:sldMk cId="0" sldId="257"/>
            <ac:spMk id="29" creationId="{C449EBC8-80AE-9D02-E033-D5FDE2B1D868}"/>
          </ac:spMkLst>
        </pc:spChg>
        <pc:spChg chg="add mod">
          <ac:chgData name="AJ SILVA" userId="8c5a5deae45692ae" providerId="LiveId" clId="{FBDF4014-BA3F-4FB8-9D7B-72F6985A3A7A}" dt="2024-06-13T13:23:37.416" v="1478" actId="14100"/>
          <ac:spMkLst>
            <pc:docMk/>
            <pc:sldMk cId="0" sldId="257"/>
            <ac:spMk id="30" creationId="{5F496D39-7963-44EB-DB54-650C2C5E2C38}"/>
          </ac:spMkLst>
        </pc:spChg>
        <pc:spChg chg="add mod">
          <ac:chgData name="AJ SILVA" userId="8c5a5deae45692ae" providerId="LiveId" clId="{FBDF4014-BA3F-4FB8-9D7B-72F6985A3A7A}" dt="2024-06-13T13:23:20.460" v="1475" actId="14100"/>
          <ac:spMkLst>
            <pc:docMk/>
            <pc:sldMk cId="0" sldId="257"/>
            <ac:spMk id="31" creationId="{1493627A-E41C-2808-CBB2-8CA8A232992A}"/>
          </ac:spMkLst>
        </pc:spChg>
        <pc:spChg chg="add mod">
          <ac:chgData name="AJ SILVA" userId="8c5a5deae45692ae" providerId="LiveId" clId="{FBDF4014-BA3F-4FB8-9D7B-72F6985A3A7A}" dt="2024-06-13T13:23:13.841" v="1473" actId="1076"/>
          <ac:spMkLst>
            <pc:docMk/>
            <pc:sldMk cId="0" sldId="257"/>
            <ac:spMk id="32" creationId="{F83AE29D-4565-513C-AF98-22F7538832A7}"/>
          </ac:spMkLst>
        </pc:spChg>
        <pc:grpChg chg="mod">
          <ac:chgData name="AJ SILVA" userId="8c5a5deae45692ae" providerId="LiveId" clId="{FBDF4014-BA3F-4FB8-9D7B-72F6985A3A7A}" dt="2024-06-13T12:36:49.276" v="1025" actId="1076"/>
          <ac:grpSpMkLst>
            <pc:docMk/>
            <pc:sldMk cId="0" sldId="257"/>
            <ac:grpSpMk id="3" creationId="{00000000-0000-0000-0000-000000000000}"/>
          </ac:grpSpMkLst>
        </pc:grpChg>
        <pc:grpChg chg="del">
          <ac:chgData name="AJ SILVA" userId="8c5a5deae45692ae" providerId="LiveId" clId="{FBDF4014-BA3F-4FB8-9D7B-72F6985A3A7A}" dt="2024-06-13T13:17:45.645" v="1320" actId="478"/>
          <ac:grpSpMkLst>
            <pc:docMk/>
            <pc:sldMk cId="0" sldId="257"/>
            <ac:grpSpMk id="18" creationId="{00000000-0000-0000-0000-000000000000}"/>
          </ac:grpSpMkLst>
        </pc:grpChg>
        <pc:picChg chg="topLvl">
          <ac:chgData name="AJ SILVA" userId="8c5a5deae45692ae" providerId="LiveId" clId="{FBDF4014-BA3F-4FB8-9D7B-72F6985A3A7A}" dt="2024-06-13T13:17:45.645" v="1320" actId="478"/>
          <ac:picMkLst>
            <pc:docMk/>
            <pc:sldMk cId="0" sldId="257"/>
            <ac:picMk id="19" creationId="{00000000-0000-0000-0000-000000000000}"/>
          </ac:picMkLst>
        </pc:picChg>
        <pc:picChg chg="del topLvl">
          <ac:chgData name="AJ SILVA" userId="8c5a5deae45692ae" providerId="LiveId" clId="{FBDF4014-BA3F-4FB8-9D7B-72F6985A3A7A}" dt="2024-06-13T13:17:45.645" v="1320" actId="478"/>
          <ac:picMkLst>
            <pc:docMk/>
            <pc:sldMk cId="0" sldId="257"/>
            <ac:picMk id="20" creationId="{00000000-0000-0000-0000-000000000000}"/>
          </ac:picMkLst>
        </pc:picChg>
      </pc:sldChg>
      <pc:sldChg chg="addSp delSp modSp mod ord chgLayout">
        <pc:chgData name="AJ SILVA" userId="8c5a5deae45692ae" providerId="LiveId" clId="{FBDF4014-BA3F-4FB8-9D7B-72F6985A3A7A}" dt="2024-06-13T14:56:39.095" v="2140" actId="20578"/>
        <pc:sldMkLst>
          <pc:docMk/>
          <pc:sldMk cId="0" sldId="258"/>
        </pc:sldMkLst>
        <pc:spChg chg="mod">
          <ac:chgData name="AJ SILVA" userId="8c5a5deae45692ae" providerId="LiveId" clId="{FBDF4014-BA3F-4FB8-9D7B-72F6985A3A7A}" dt="2024-06-13T07:39:22.444" v="552" actId="1076"/>
          <ac:spMkLst>
            <pc:docMk/>
            <pc:sldMk cId="0" sldId="258"/>
            <ac:spMk id="2" creationId="{00000000-0000-0000-0000-000000000000}"/>
          </ac:spMkLst>
        </pc:spChg>
        <pc:spChg chg="mod ord">
          <ac:chgData name="AJ SILVA" userId="8c5a5deae45692ae" providerId="LiveId" clId="{FBDF4014-BA3F-4FB8-9D7B-72F6985A3A7A}" dt="2024-06-13T06:38:09.453" v="224" actId="14100"/>
          <ac:spMkLst>
            <pc:docMk/>
            <pc:sldMk cId="0" sldId="258"/>
            <ac:spMk id="21" creationId="{00000000-0000-0000-0000-000000000000}"/>
          </ac:spMkLst>
        </pc:spChg>
        <pc:spChg chg="mod ord">
          <ac:chgData name="AJ SILVA" userId="8c5a5deae45692ae" providerId="LiveId" clId="{FBDF4014-BA3F-4FB8-9D7B-72F6985A3A7A}" dt="2024-06-13T08:00:27.767" v="576"/>
          <ac:spMkLst>
            <pc:docMk/>
            <pc:sldMk cId="0" sldId="258"/>
            <ac:spMk id="22" creationId="{00000000-0000-0000-0000-000000000000}"/>
          </ac:spMkLst>
        </pc:spChg>
        <pc:spChg chg="add del mod">
          <ac:chgData name="AJ SILVA" userId="8c5a5deae45692ae" providerId="LiveId" clId="{FBDF4014-BA3F-4FB8-9D7B-72F6985A3A7A}" dt="2024-06-13T06:03:14.550" v="166" actId="6264"/>
          <ac:spMkLst>
            <pc:docMk/>
            <pc:sldMk cId="0" sldId="258"/>
            <ac:spMk id="23" creationId="{0A5E3100-3C99-9489-B986-6187E6AC1EE1}"/>
          </ac:spMkLst>
        </pc:spChg>
        <pc:spChg chg="add del mod">
          <ac:chgData name="AJ SILVA" userId="8c5a5deae45692ae" providerId="LiveId" clId="{FBDF4014-BA3F-4FB8-9D7B-72F6985A3A7A}" dt="2024-06-13T06:03:14.550" v="166" actId="6264"/>
          <ac:spMkLst>
            <pc:docMk/>
            <pc:sldMk cId="0" sldId="258"/>
            <ac:spMk id="24" creationId="{A6791321-4135-5F83-56E3-E77FBBB76A32}"/>
          </ac:spMkLst>
        </pc:spChg>
        <pc:spChg chg="add del mod">
          <ac:chgData name="AJ SILVA" userId="8c5a5deae45692ae" providerId="LiveId" clId="{FBDF4014-BA3F-4FB8-9D7B-72F6985A3A7A}" dt="2024-06-13T06:35:52.108" v="198" actId="478"/>
          <ac:spMkLst>
            <pc:docMk/>
            <pc:sldMk cId="0" sldId="258"/>
            <ac:spMk id="25" creationId="{0CDBA472-9FCB-B3D9-9CF0-3A8B7F20D50D}"/>
          </ac:spMkLst>
        </pc:spChg>
        <pc:spChg chg="add mod">
          <ac:chgData name="AJ SILVA" userId="8c5a5deae45692ae" providerId="LiveId" clId="{FBDF4014-BA3F-4FB8-9D7B-72F6985A3A7A}" dt="2024-06-13T06:56:04.051" v="542" actId="1076"/>
          <ac:spMkLst>
            <pc:docMk/>
            <pc:sldMk cId="0" sldId="258"/>
            <ac:spMk id="26" creationId="{FC540A35-D2B5-5FA3-63A2-0D7C26833BE8}"/>
          </ac:spMkLst>
        </pc:spChg>
        <pc:spChg chg="add mod">
          <ac:chgData name="AJ SILVA" userId="8c5a5deae45692ae" providerId="LiveId" clId="{FBDF4014-BA3F-4FB8-9D7B-72F6985A3A7A}" dt="2024-06-13T06:50:41.263" v="473" actId="20577"/>
          <ac:spMkLst>
            <pc:docMk/>
            <pc:sldMk cId="0" sldId="258"/>
            <ac:spMk id="27" creationId="{6A1A33CF-27B0-6EBE-431F-7BAADD3D7BF5}"/>
          </ac:spMkLst>
        </pc:spChg>
        <pc:spChg chg="add del mod">
          <ac:chgData name="AJ SILVA" userId="8c5a5deae45692ae" providerId="LiveId" clId="{FBDF4014-BA3F-4FB8-9D7B-72F6985A3A7A}" dt="2024-06-13T06:51:53.616" v="515" actId="20577"/>
          <ac:spMkLst>
            <pc:docMk/>
            <pc:sldMk cId="0" sldId="258"/>
            <ac:spMk id="28" creationId="{E7C7A247-A73F-CDFA-5146-551D92E379E2}"/>
          </ac:spMkLst>
        </pc:spChg>
        <pc:spChg chg="add del mod">
          <ac:chgData name="AJ SILVA" userId="8c5a5deae45692ae" providerId="LiveId" clId="{FBDF4014-BA3F-4FB8-9D7B-72F6985A3A7A}" dt="2024-06-13T06:56:03.375" v="541" actId="1076"/>
          <ac:spMkLst>
            <pc:docMk/>
            <pc:sldMk cId="0" sldId="258"/>
            <ac:spMk id="29" creationId="{B3E808D1-4146-46D6-3775-D479A9707412}"/>
          </ac:spMkLst>
        </pc:spChg>
        <pc:spChg chg="add mod">
          <ac:chgData name="AJ SILVA" userId="8c5a5deae45692ae" providerId="LiveId" clId="{FBDF4014-BA3F-4FB8-9D7B-72F6985A3A7A}" dt="2024-06-13T06:56:29.386" v="546" actId="14100"/>
          <ac:spMkLst>
            <pc:docMk/>
            <pc:sldMk cId="0" sldId="258"/>
            <ac:spMk id="30" creationId="{47AC3282-36F6-11DF-09B6-4AA022494FC8}"/>
          </ac:spMkLst>
        </pc:spChg>
        <pc:spChg chg="add del mod">
          <ac:chgData name="AJ SILVA" userId="8c5a5deae45692ae" providerId="LiveId" clId="{FBDF4014-BA3F-4FB8-9D7B-72F6985A3A7A}" dt="2024-06-13T06:45:22.714" v="433" actId="20577"/>
          <ac:spMkLst>
            <pc:docMk/>
            <pc:sldMk cId="0" sldId="258"/>
            <ac:spMk id="31" creationId="{07E86F21-4C4B-384A-719C-E06A88B674BB}"/>
          </ac:spMkLst>
        </pc:spChg>
        <pc:spChg chg="add mod">
          <ac:chgData name="AJ SILVA" userId="8c5a5deae45692ae" providerId="LiveId" clId="{FBDF4014-BA3F-4FB8-9D7B-72F6985A3A7A}" dt="2024-06-13T06:51:18.477" v="497" actId="20577"/>
          <ac:spMkLst>
            <pc:docMk/>
            <pc:sldMk cId="0" sldId="258"/>
            <ac:spMk id="32" creationId="{7C281AC1-82CB-8D2A-4058-F109DE5F310A}"/>
          </ac:spMkLst>
        </pc:spChg>
        <pc:spChg chg="add del mod">
          <ac:chgData name="AJ SILVA" userId="8c5a5deae45692ae" providerId="LiveId" clId="{FBDF4014-BA3F-4FB8-9D7B-72F6985A3A7A}" dt="2024-06-13T06:55:40.989" v="535" actId="478"/>
          <ac:spMkLst>
            <pc:docMk/>
            <pc:sldMk cId="0" sldId="258"/>
            <ac:spMk id="38" creationId="{83B0B3D0-964A-31C3-B658-27F0E078B092}"/>
          </ac:spMkLst>
        </pc:spChg>
        <pc:cxnChg chg="add del mod">
          <ac:chgData name="AJ SILVA" userId="8c5a5deae45692ae" providerId="LiveId" clId="{FBDF4014-BA3F-4FB8-9D7B-72F6985A3A7A}" dt="2024-06-13T06:53:43.867" v="527" actId="478"/>
          <ac:cxnSpMkLst>
            <pc:docMk/>
            <pc:sldMk cId="0" sldId="258"/>
            <ac:cxnSpMk id="34" creationId="{30A658E6-0CDF-D881-26B5-CE17E49ED2D7}"/>
          </ac:cxnSpMkLst>
        </pc:cxnChg>
      </pc:sldChg>
      <pc:sldChg chg="addSp delSp modSp mod">
        <pc:chgData name="AJ SILVA" userId="8c5a5deae45692ae" providerId="LiveId" clId="{FBDF4014-BA3F-4FB8-9D7B-72F6985A3A7A}" dt="2024-06-13T08:00:52.972" v="582" actId="20577"/>
        <pc:sldMkLst>
          <pc:docMk/>
          <pc:sldMk cId="0" sldId="259"/>
        </pc:sldMkLst>
        <pc:spChg chg="mod">
          <ac:chgData name="AJ SILVA" userId="8c5a5deae45692ae" providerId="LiveId" clId="{FBDF4014-BA3F-4FB8-9D7B-72F6985A3A7A}" dt="2024-06-13T07:39:56.498" v="558" actId="1076"/>
          <ac:spMkLst>
            <pc:docMk/>
            <pc:sldMk cId="0" sldId="259"/>
            <ac:spMk id="6" creationId="{00000000-0000-0000-0000-000000000000}"/>
          </ac:spMkLst>
        </pc:spChg>
        <pc:spChg chg="mod">
          <ac:chgData name="AJ SILVA" userId="8c5a5deae45692ae" providerId="LiveId" clId="{FBDF4014-BA3F-4FB8-9D7B-72F6985A3A7A}" dt="2024-06-13T06:56:42.571" v="547" actId="1076"/>
          <ac:spMkLst>
            <pc:docMk/>
            <pc:sldMk cId="0" sldId="259"/>
            <ac:spMk id="7" creationId="{00000000-0000-0000-0000-000000000000}"/>
          </ac:spMkLst>
        </pc:spChg>
        <pc:spChg chg="del mod">
          <ac:chgData name="AJ SILVA" userId="8c5a5deae45692ae" providerId="LiveId" clId="{FBDF4014-BA3F-4FB8-9D7B-72F6985A3A7A}" dt="2024-06-13T07:39:42.300" v="555"/>
          <ac:spMkLst>
            <pc:docMk/>
            <pc:sldMk cId="0" sldId="259"/>
            <ac:spMk id="9" creationId="{00000000-0000-0000-0000-000000000000}"/>
          </ac:spMkLst>
        </pc:spChg>
        <pc:spChg chg="mod">
          <ac:chgData name="AJ SILVA" userId="8c5a5deae45692ae" providerId="LiveId" clId="{FBDF4014-BA3F-4FB8-9D7B-72F6985A3A7A}" dt="2024-06-13T08:00:27.767" v="576"/>
          <ac:spMkLst>
            <pc:docMk/>
            <pc:sldMk cId="0" sldId="259"/>
            <ac:spMk id="10" creationId="{00000000-0000-0000-0000-000000000000}"/>
          </ac:spMkLst>
        </pc:spChg>
        <pc:spChg chg="add mod">
          <ac:chgData name="AJ SILVA" userId="8c5a5deae45692ae" providerId="LiveId" clId="{FBDF4014-BA3F-4FB8-9D7B-72F6985A3A7A}" dt="2024-06-13T08:00:52.972" v="582" actId="20577"/>
          <ac:spMkLst>
            <pc:docMk/>
            <pc:sldMk cId="0" sldId="259"/>
            <ac:spMk id="12" creationId="{B5636948-667C-2408-8237-769698445102}"/>
          </ac:spMkLst>
        </pc:spChg>
        <pc:grpChg chg="mod">
          <ac:chgData name="AJ SILVA" userId="8c5a5deae45692ae" providerId="LiveId" clId="{FBDF4014-BA3F-4FB8-9D7B-72F6985A3A7A}" dt="2024-06-13T07:39:51.496" v="557" actId="1076"/>
          <ac:grpSpMkLst>
            <pc:docMk/>
            <pc:sldMk cId="0" sldId="259"/>
            <ac:grpSpMk id="2" creationId="{00000000-0000-0000-0000-000000000000}"/>
          </ac:grpSpMkLst>
        </pc:grpChg>
      </pc:sldChg>
      <pc:sldChg chg="addSp delSp modSp mod modClrScheme chgLayout">
        <pc:chgData name="AJ SILVA" userId="8c5a5deae45692ae" providerId="LiveId" clId="{FBDF4014-BA3F-4FB8-9D7B-72F6985A3A7A}" dt="2024-06-13T08:25:31.810" v="716" actId="20577"/>
        <pc:sldMkLst>
          <pc:docMk/>
          <pc:sldMk cId="0" sldId="260"/>
        </pc:sldMkLst>
        <pc:spChg chg="mod">
          <ac:chgData name="AJ SILVA" userId="8c5a5deae45692ae" providerId="LiveId" clId="{FBDF4014-BA3F-4FB8-9D7B-72F6985A3A7A}" dt="2024-06-13T08:01:13.533" v="584" actId="1076"/>
          <ac:spMkLst>
            <pc:docMk/>
            <pc:sldMk cId="0" sldId="260"/>
            <ac:spMk id="6" creationId="{00000000-0000-0000-0000-000000000000}"/>
          </ac:spMkLst>
        </pc:spChg>
        <pc:spChg chg="mod ord">
          <ac:chgData name="AJ SILVA" userId="8c5a5deae45692ae" providerId="LiveId" clId="{FBDF4014-BA3F-4FB8-9D7B-72F6985A3A7A}" dt="2024-06-13T08:14:06.786" v="585" actId="700"/>
          <ac:spMkLst>
            <pc:docMk/>
            <pc:sldMk cId="0" sldId="260"/>
            <ac:spMk id="7" creationId="{00000000-0000-0000-0000-000000000000}"/>
          </ac:spMkLst>
        </pc:spChg>
        <pc:spChg chg="del mod">
          <ac:chgData name="AJ SILVA" userId="8c5a5deae45692ae" providerId="LiveId" clId="{FBDF4014-BA3F-4FB8-9D7B-72F6985A3A7A}" dt="2024-06-13T08:14:25.001" v="614"/>
          <ac:spMkLst>
            <pc:docMk/>
            <pc:sldMk cId="0" sldId="260"/>
            <ac:spMk id="9" creationId="{00000000-0000-0000-0000-000000000000}"/>
          </ac:spMkLst>
        </pc:spChg>
        <pc:spChg chg="mod ord">
          <ac:chgData name="AJ SILVA" userId="8c5a5deae45692ae" providerId="LiveId" clId="{FBDF4014-BA3F-4FB8-9D7B-72F6985A3A7A}" dt="2024-06-13T08:14:06.786" v="585" actId="700"/>
          <ac:spMkLst>
            <pc:docMk/>
            <pc:sldMk cId="0" sldId="260"/>
            <ac:spMk id="10" creationId="{00000000-0000-0000-0000-000000000000}"/>
          </ac:spMkLst>
        </pc:spChg>
        <pc:spChg chg="add mod ord">
          <ac:chgData name="AJ SILVA" userId="8c5a5deae45692ae" providerId="LiveId" clId="{FBDF4014-BA3F-4FB8-9D7B-72F6985A3A7A}" dt="2024-06-13T08:25:31.810" v="716" actId="20577"/>
          <ac:spMkLst>
            <pc:docMk/>
            <pc:sldMk cId="0" sldId="260"/>
            <ac:spMk id="11" creationId="{8486E4B1-73CB-213E-4A8E-CA4BB11EE144}"/>
          </ac:spMkLst>
        </pc:spChg>
        <pc:spChg chg="add del mod">
          <ac:chgData name="AJ SILVA" userId="8c5a5deae45692ae" providerId="LiveId" clId="{FBDF4014-BA3F-4FB8-9D7B-72F6985A3A7A}" dt="2024-06-13T08:14:25.001" v="612"/>
          <ac:spMkLst>
            <pc:docMk/>
            <pc:sldMk cId="0" sldId="260"/>
            <ac:spMk id="12" creationId="{DFCEAD34-7BEC-74D4-093F-C0F16880B866}"/>
          </ac:spMkLst>
        </pc:spChg>
      </pc:sldChg>
      <pc:sldChg chg="addSp delSp modSp mod modClrScheme chgLayout">
        <pc:chgData name="AJ SILVA" userId="8c5a5deae45692ae" providerId="LiveId" clId="{FBDF4014-BA3F-4FB8-9D7B-72F6985A3A7A}" dt="2024-06-13T08:25:59.523" v="718" actId="1076"/>
        <pc:sldMkLst>
          <pc:docMk/>
          <pc:sldMk cId="0" sldId="261"/>
        </pc:sldMkLst>
        <pc:spChg chg="mod">
          <ac:chgData name="AJ SILVA" userId="8c5a5deae45692ae" providerId="LiveId" clId="{FBDF4014-BA3F-4FB8-9D7B-72F6985A3A7A}" dt="2024-06-13T08:22:19.849" v="678" actId="1076"/>
          <ac:spMkLst>
            <pc:docMk/>
            <pc:sldMk cId="0" sldId="261"/>
            <ac:spMk id="2" creationId="{00000000-0000-0000-0000-000000000000}"/>
          </ac:spMkLst>
        </pc:spChg>
        <pc:spChg chg="mod">
          <ac:chgData name="AJ SILVA" userId="8c5a5deae45692ae" providerId="LiveId" clId="{FBDF4014-BA3F-4FB8-9D7B-72F6985A3A7A}" dt="2024-06-13T08:22:17.415" v="677" actId="1076"/>
          <ac:spMkLst>
            <pc:docMk/>
            <pc:sldMk cId="0" sldId="261"/>
            <ac:spMk id="3" creationId="{00000000-0000-0000-0000-000000000000}"/>
          </ac:spMkLst>
        </pc:spChg>
        <pc:spChg chg="mod">
          <ac:chgData name="AJ SILVA" userId="8c5a5deae45692ae" providerId="LiveId" clId="{FBDF4014-BA3F-4FB8-9D7B-72F6985A3A7A}" dt="2024-06-13T08:22:22.476" v="679" actId="1076"/>
          <ac:spMkLst>
            <pc:docMk/>
            <pc:sldMk cId="0" sldId="261"/>
            <ac:spMk id="4" creationId="{00000000-0000-0000-0000-000000000000}"/>
          </ac:spMkLst>
        </pc:spChg>
        <pc:spChg chg="mod ord">
          <ac:chgData name="AJ SILVA" userId="8c5a5deae45692ae" providerId="LiveId" clId="{FBDF4014-BA3F-4FB8-9D7B-72F6985A3A7A}" dt="2024-06-13T08:18:20.557" v="656" actId="700"/>
          <ac:spMkLst>
            <pc:docMk/>
            <pc:sldMk cId="0" sldId="261"/>
            <ac:spMk id="5" creationId="{00000000-0000-0000-0000-000000000000}"/>
          </ac:spMkLst>
        </pc:spChg>
        <pc:spChg chg="del mod">
          <ac:chgData name="AJ SILVA" userId="8c5a5deae45692ae" providerId="LiveId" clId="{FBDF4014-BA3F-4FB8-9D7B-72F6985A3A7A}" dt="2024-06-13T08:17:58.576" v="653"/>
          <ac:spMkLst>
            <pc:docMk/>
            <pc:sldMk cId="0" sldId="261"/>
            <ac:spMk id="7" creationId="{00000000-0000-0000-0000-000000000000}"/>
          </ac:spMkLst>
        </pc:spChg>
        <pc:spChg chg="mod ord">
          <ac:chgData name="AJ SILVA" userId="8c5a5deae45692ae" providerId="LiveId" clId="{FBDF4014-BA3F-4FB8-9D7B-72F6985A3A7A}" dt="2024-06-13T08:18:20.557" v="656" actId="700"/>
          <ac:spMkLst>
            <pc:docMk/>
            <pc:sldMk cId="0" sldId="261"/>
            <ac:spMk id="8" creationId="{00000000-0000-0000-0000-000000000000}"/>
          </ac:spMkLst>
        </pc:spChg>
        <pc:spChg chg="add mod ord">
          <ac:chgData name="AJ SILVA" userId="8c5a5deae45692ae" providerId="LiveId" clId="{FBDF4014-BA3F-4FB8-9D7B-72F6985A3A7A}" dt="2024-06-13T08:25:59.523" v="718" actId="1076"/>
          <ac:spMkLst>
            <pc:docMk/>
            <pc:sldMk cId="0" sldId="261"/>
            <ac:spMk id="9" creationId="{B6EBB47C-B20F-6898-665D-E9CC7D23808E}"/>
          </ac:spMkLst>
        </pc:spChg>
      </pc:sldChg>
      <pc:sldChg chg="addSp delSp modSp mod modClrScheme chgLayout">
        <pc:chgData name="AJ SILVA" userId="8c5a5deae45692ae" providerId="LiveId" clId="{FBDF4014-BA3F-4FB8-9D7B-72F6985A3A7A}" dt="2024-06-13T13:44:25.113" v="1666" actId="20577"/>
        <pc:sldMkLst>
          <pc:docMk/>
          <pc:sldMk cId="0" sldId="262"/>
        </pc:sldMkLst>
        <pc:spChg chg="mod">
          <ac:chgData name="AJ SILVA" userId="8c5a5deae45692ae" providerId="LiveId" clId="{FBDF4014-BA3F-4FB8-9D7B-72F6985A3A7A}" dt="2024-06-13T12:27:36.305" v="991" actId="1076"/>
          <ac:spMkLst>
            <pc:docMk/>
            <pc:sldMk cId="0" sldId="262"/>
            <ac:spMk id="3" creationId="{00000000-0000-0000-0000-000000000000}"/>
          </ac:spMkLst>
        </pc:spChg>
        <pc:spChg chg="mod">
          <ac:chgData name="AJ SILVA" userId="8c5a5deae45692ae" providerId="LiveId" clId="{FBDF4014-BA3F-4FB8-9D7B-72F6985A3A7A}" dt="2024-06-13T12:11:53.568" v="954" actId="1076"/>
          <ac:spMkLst>
            <pc:docMk/>
            <pc:sldMk cId="0" sldId="262"/>
            <ac:spMk id="4" creationId="{00000000-0000-0000-0000-000000000000}"/>
          </ac:spMkLst>
        </pc:spChg>
        <pc:spChg chg="mod">
          <ac:chgData name="AJ SILVA" userId="8c5a5deae45692ae" providerId="LiveId" clId="{FBDF4014-BA3F-4FB8-9D7B-72F6985A3A7A}" dt="2024-06-13T12:30:59.585" v="1016" actId="1076"/>
          <ac:spMkLst>
            <pc:docMk/>
            <pc:sldMk cId="0" sldId="262"/>
            <ac:spMk id="5" creationId="{00000000-0000-0000-0000-000000000000}"/>
          </ac:spMkLst>
        </pc:spChg>
        <pc:spChg chg="mod ord">
          <ac:chgData name="AJ SILVA" userId="8c5a5deae45692ae" providerId="LiveId" clId="{FBDF4014-BA3F-4FB8-9D7B-72F6985A3A7A}" dt="2024-06-13T12:55:09.536" v="1063" actId="14100"/>
          <ac:spMkLst>
            <pc:docMk/>
            <pc:sldMk cId="0" sldId="262"/>
            <ac:spMk id="6" creationId="{00000000-0000-0000-0000-000000000000}"/>
          </ac:spMkLst>
        </pc:spChg>
        <pc:spChg chg="del mod">
          <ac:chgData name="AJ SILVA" userId="8c5a5deae45692ae" providerId="LiveId" clId="{FBDF4014-BA3F-4FB8-9D7B-72F6985A3A7A}" dt="2024-06-13T08:28:07.439" v="751"/>
          <ac:spMkLst>
            <pc:docMk/>
            <pc:sldMk cId="0" sldId="262"/>
            <ac:spMk id="8" creationId="{00000000-0000-0000-0000-000000000000}"/>
          </ac:spMkLst>
        </pc:spChg>
        <pc:spChg chg="mod ord">
          <ac:chgData name="AJ SILVA" userId="8c5a5deae45692ae" providerId="LiveId" clId="{FBDF4014-BA3F-4FB8-9D7B-72F6985A3A7A}" dt="2024-06-13T12:26:26.966" v="973" actId="700"/>
          <ac:spMkLst>
            <pc:docMk/>
            <pc:sldMk cId="0" sldId="262"/>
            <ac:spMk id="9" creationId="{00000000-0000-0000-0000-000000000000}"/>
          </ac:spMkLst>
        </pc:spChg>
        <pc:spChg chg="add del mod ord">
          <ac:chgData name="AJ SILVA" userId="8c5a5deae45692ae" providerId="LiveId" clId="{FBDF4014-BA3F-4FB8-9D7B-72F6985A3A7A}" dt="2024-06-13T12:26:26.966" v="973" actId="700"/>
          <ac:spMkLst>
            <pc:docMk/>
            <pc:sldMk cId="0" sldId="262"/>
            <ac:spMk id="10" creationId="{62191325-A23B-A2AD-443A-961B10A78B3F}"/>
          </ac:spMkLst>
        </pc:spChg>
        <pc:spChg chg="add del mod ord">
          <ac:chgData name="AJ SILVA" userId="8c5a5deae45692ae" providerId="LiveId" clId="{FBDF4014-BA3F-4FB8-9D7B-72F6985A3A7A}" dt="2024-06-13T12:26:36.236" v="974" actId="931"/>
          <ac:spMkLst>
            <pc:docMk/>
            <pc:sldMk cId="0" sldId="262"/>
            <ac:spMk id="11" creationId="{F9944E04-FD1E-E3F8-9DED-F5EAC2E78A44}"/>
          </ac:spMkLst>
        </pc:spChg>
        <pc:spChg chg="add del mod ord">
          <ac:chgData name="AJ SILVA" userId="8c5a5deae45692ae" providerId="LiveId" clId="{FBDF4014-BA3F-4FB8-9D7B-72F6985A3A7A}" dt="2024-06-13T12:27:14.932" v="983" actId="931"/>
          <ac:spMkLst>
            <pc:docMk/>
            <pc:sldMk cId="0" sldId="262"/>
            <ac:spMk id="12" creationId="{110B2642-F71C-C486-62AF-72AE43DD1781}"/>
          </ac:spMkLst>
        </pc:spChg>
        <pc:spChg chg="add del mod">
          <ac:chgData name="AJ SILVA" userId="8c5a5deae45692ae" providerId="LiveId" clId="{FBDF4014-BA3F-4FB8-9D7B-72F6985A3A7A}" dt="2024-06-13T12:26:55.794" v="976" actId="931"/>
          <ac:spMkLst>
            <pc:docMk/>
            <pc:sldMk cId="0" sldId="262"/>
            <ac:spMk id="16" creationId="{C53B2AD0-15F6-3809-8AE6-D1462FC59F63}"/>
          </ac:spMkLst>
        </pc:spChg>
        <pc:spChg chg="add del mod">
          <ac:chgData name="AJ SILVA" userId="8c5a5deae45692ae" providerId="LiveId" clId="{FBDF4014-BA3F-4FB8-9D7B-72F6985A3A7A}" dt="2024-06-13T12:27:25.726" v="987" actId="931"/>
          <ac:spMkLst>
            <pc:docMk/>
            <pc:sldMk cId="0" sldId="262"/>
            <ac:spMk id="22" creationId="{50B29F04-7DA6-C08D-40AD-59C41446B208}"/>
          </ac:spMkLst>
        </pc:spChg>
        <pc:spChg chg="add mod">
          <ac:chgData name="AJ SILVA" userId="8c5a5deae45692ae" providerId="LiveId" clId="{FBDF4014-BA3F-4FB8-9D7B-72F6985A3A7A}" dt="2024-06-13T12:29:14.131" v="1004" actId="17032"/>
          <ac:spMkLst>
            <pc:docMk/>
            <pc:sldMk cId="0" sldId="262"/>
            <ac:spMk id="25" creationId="{4670BECC-7E92-2489-A117-BFB71C336FB4}"/>
          </ac:spMkLst>
        </pc:spChg>
        <pc:spChg chg="add mod">
          <ac:chgData name="AJ SILVA" userId="8c5a5deae45692ae" providerId="LiveId" clId="{FBDF4014-BA3F-4FB8-9D7B-72F6985A3A7A}" dt="2024-06-13T12:30:35.689" v="1014" actId="17032"/>
          <ac:spMkLst>
            <pc:docMk/>
            <pc:sldMk cId="0" sldId="262"/>
            <ac:spMk id="26" creationId="{F5FEEAED-5687-0E16-E855-77103D285065}"/>
          </ac:spMkLst>
        </pc:spChg>
        <pc:spChg chg="add del mod">
          <ac:chgData name="AJ SILVA" userId="8c5a5deae45692ae" providerId="LiveId" clId="{FBDF4014-BA3F-4FB8-9D7B-72F6985A3A7A}" dt="2024-06-13T13:44:25.113" v="1666" actId="20577"/>
          <ac:spMkLst>
            <pc:docMk/>
            <pc:sldMk cId="0" sldId="262"/>
            <ac:spMk id="27" creationId="{585CD92A-FD92-0352-F8A5-036603FC97DF}"/>
          </ac:spMkLst>
        </pc:spChg>
        <pc:picChg chg="del mod">
          <ac:chgData name="AJ SILVA" userId="8c5a5deae45692ae" providerId="LiveId" clId="{FBDF4014-BA3F-4FB8-9D7B-72F6985A3A7A}" dt="2024-06-13T12:10:38.814" v="946" actId="478"/>
          <ac:picMkLst>
            <pc:docMk/>
            <pc:sldMk cId="0" sldId="262"/>
            <ac:picMk id="2" creationId="{00000000-0000-0000-0000-000000000000}"/>
          </ac:picMkLst>
        </pc:picChg>
        <pc:picChg chg="del">
          <ac:chgData name="AJ SILVA" userId="8c5a5deae45692ae" providerId="LiveId" clId="{FBDF4014-BA3F-4FB8-9D7B-72F6985A3A7A}" dt="2024-06-13T08:28:10.340" v="752" actId="478"/>
          <ac:picMkLst>
            <pc:docMk/>
            <pc:sldMk cId="0" sldId="262"/>
            <ac:picMk id="7" creationId="{00000000-0000-0000-0000-000000000000}"/>
          </ac:picMkLst>
        </pc:picChg>
        <pc:picChg chg="add del mod">
          <ac:chgData name="AJ SILVA" userId="8c5a5deae45692ae" providerId="LiveId" clId="{FBDF4014-BA3F-4FB8-9D7B-72F6985A3A7A}" dt="2024-06-13T12:26:43.460" v="975" actId="478"/>
          <ac:picMkLst>
            <pc:docMk/>
            <pc:sldMk cId="0" sldId="262"/>
            <ac:picMk id="14" creationId="{5A446FBD-5069-8467-68B1-A727723A34AC}"/>
          </ac:picMkLst>
        </pc:picChg>
        <pc:picChg chg="add mod">
          <ac:chgData name="AJ SILVA" userId="8c5a5deae45692ae" providerId="LiveId" clId="{FBDF4014-BA3F-4FB8-9D7B-72F6985A3A7A}" dt="2024-06-13T12:27:03.867" v="981" actId="14100"/>
          <ac:picMkLst>
            <pc:docMk/>
            <pc:sldMk cId="0" sldId="262"/>
            <ac:picMk id="18" creationId="{CA2BE8E3-EAD6-43C5-5CCE-68CE990CAB21}"/>
          </ac:picMkLst>
        </pc:picChg>
        <pc:picChg chg="add del mod">
          <ac:chgData name="AJ SILVA" userId="8c5a5deae45692ae" providerId="LiveId" clId="{FBDF4014-BA3F-4FB8-9D7B-72F6985A3A7A}" dt="2024-06-13T12:27:17.137" v="986" actId="478"/>
          <ac:picMkLst>
            <pc:docMk/>
            <pc:sldMk cId="0" sldId="262"/>
            <ac:picMk id="20" creationId="{42B50A38-92FD-7388-4DB2-BDB6D7815463}"/>
          </ac:picMkLst>
        </pc:picChg>
        <pc:picChg chg="add mod">
          <ac:chgData name="AJ SILVA" userId="8c5a5deae45692ae" providerId="LiveId" clId="{FBDF4014-BA3F-4FB8-9D7B-72F6985A3A7A}" dt="2024-06-13T12:27:54.379" v="995" actId="1076"/>
          <ac:picMkLst>
            <pc:docMk/>
            <pc:sldMk cId="0" sldId="262"/>
            <ac:picMk id="24" creationId="{44A63121-7174-A4CA-FF3E-C7419D445D17}"/>
          </ac:picMkLst>
        </pc:picChg>
      </pc:sldChg>
      <pc:sldChg chg="addSp delSp modSp mod modClrScheme chgLayout">
        <pc:chgData name="AJ SILVA" userId="8c5a5deae45692ae" providerId="LiveId" clId="{FBDF4014-BA3F-4FB8-9D7B-72F6985A3A7A}" dt="2024-06-13T14:28:33.601" v="1784" actId="14100"/>
        <pc:sldMkLst>
          <pc:docMk/>
          <pc:sldMk cId="0" sldId="263"/>
        </pc:sldMkLst>
        <pc:spChg chg="mod">
          <ac:chgData name="AJ SILVA" userId="8c5a5deae45692ae" providerId="LiveId" clId="{FBDF4014-BA3F-4FB8-9D7B-72F6985A3A7A}" dt="2024-06-13T14:28:24.931" v="1781" actId="1076"/>
          <ac:spMkLst>
            <pc:docMk/>
            <pc:sldMk cId="0" sldId="263"/>
            <ac:spMk id="3" creationId="{00000000-0000-0000-0000-000000000000}"/>
          </ac:spMkLst>
        </pc:spChg>
        <pc:spChg chg="mod">
          <ac:chgData name="AJ SILVA" userId="8c5a5deae45692ae" providerId="LiveId" clId="{FBDF4014-BA3F-4FB8-9D7B-72F6985A3A7A}" dt="2024-06-13T14:28:33.601" v="1784" actId="14100"/>
          <ac:spMkLst>
            <pc:docMk/>
            <pc:sldMk cId="0" sldId="263"/>
            <ac:spMk id="4" creationId="{00000000-0000-0000-0000-000000000000}"/>
          </ac:spMkLst>
        </pc:spChg>
        <pc:spChg chg="mod">
          <ac:chgData name="AJ SILVA" userId="8c5a5deae45692ae" providerId="LiveId" clId="{FBDF4014-BA3F-4FB8-9D7B-72F6985A3A7A}" dt="2024-06-13T14:28:20.059" v="1779" actId="1076"/>
          <ac:spMkLst>
            <pc:docMk/>
            <pc:sldMk cId="0" sldId="263"/>
            <ac:spMk id="5" creationId="{00000000-0000-0000-0000-000000000000}"/>
          </ac:spMkLst>
        </pc:spChg>
        <pc:spChg chg="mod ord">
          <ac:chgData name="AJ SILVA" userId="8c5a5deae45692ae" providerId="LiveId" clId="{FBDF4014-BA3F-4FB8-9D7B-72F6985A3A7A}" dt="2024-06-13T12:50:28.740" v="1038" actId="700"/>
          <ac:spMkLst>
            <pc:docMk/>
            <pc:sldMk cId="0" sldId="263"/>
            <ac:spMk id="7" creationId="{00000000-0000-0000-0000-000000000000}"/>
          </ac:spMkLst>
        </pc:spChg>
        <pc:spChg chg="add mod ord">
          <ac:chgData name="AJ SILVA" userId="8c5a5deae45692ae" providerId="LiveId" clId="{FBDF4014-BA3F-4FB8-9D7B-72F6985A3A7A}" dt="2024-06-13T12:52:08.780" v="1052" actId="20577"/>
          <ac:spMkLst>
            <pc:docMk/>
            <pc:sldMk cId="0" sldId="263"/>
            <ac:spMk id="9" creationId="{BBA0B993-C6D6-6290-1380-7F24383BD914}"/>
          </ac:spMkLst>
        </pc:spChg>
        <pc:picChg chg="del">
          <ac:chgData name="AJ SILVA" userId="8c5a5deae45692ae" providerId="LiveId" clId="{FBDF4014-BA3F-4FB8-9D7B-72F6985A3A7A}" dt="2024-06-13T12:50:07.915" v="1036" actId="478"/>
          <ac:picMkLst>
            <pc:docMk/>
            <pc:sldMk cId="0" sldId="263"/>
            <ac:picMk id="6" creationId="{00000000-0000-0000-0000-000000000000}"/>
          </ac:picMkLst>
        </pc:picChg>
      </pc:sldChg>
      <pc:sldChg chg="addSp delSp modSp mod ord modClrScheme chgLayout">
        <pc:chgData name="AJ SILVA" userId="8c5a5deae45692ae" providerId="LiveId" clId="{FBDF4014-BA3F-4FB8-9D7B-72F6985A3A7A}" dt="2024-06-13T14:46:07.021" v="1857" actId="14100"/>
        <pc:sldMkLst>
          <pc:docMk/>
          <pc:sldMk cId="0" sldId="264"/>
        </pc:sldMkLst>
        <pc:spChg chg="del mod">
          <ac:chgData name="AJ SILVA" userId="8c5a5deae45692ae" providerId="LiveId" clId="{FBDF4014-BA3F-4FB8-9D7B-72F6985A3A7A}" dt="2024-06-13T13:50:47.167" v="1729"/>
          <ac:spMkLst>
            <pc:docMk/>
            <pc:sldMk cId="0" sldId="264"/>
            <ac:spMk id="2" creationId="{00000000-0000-0000-0000-000000000000}"/>
          </ac:spMkLst>
        </pc:spChg>
        <pc:spChg chg="mod">
          <ac:chgData name="AJ SILVA" userId="8c5a5deae45692ae" providerId="LiveId" clId="{FBDF4014-BA3F-4FB8-9D7B-72F6985A3A7A}" dt="2024-06-13T13:53:00.711" v="1757" actId="1076"/>
          <ac:spMkLst>
            <pc:docMk/>
            <pc:sldMk cId="0" sldId="264"/>
            <ac:spMk id="4" creationId="{00000000-0000-0000-0000-000000000000}"/>
          </ac:spMkLst>
        </pc:spChg>
        <pc:spChg chg="del mod">
          <ac:chgData name="AJ SILVA" userId="8c5a5deae45692ae" providerId="LiveId" clId="{FBDF4014-BA3F-4FB8-9D7B-72F6985A3A7A}" dt="2024-06-13T13:10:47.344" v="1276"/>
          <ac:spMkLst>
            <pc:docMk/>
            <pc:sldMk cId="0" sldId="264"/>
            <ac:spMk id="7" creationId="{00000000-0000-0000-0000-000000000000}"/>
          </ac:spMkLst>
        </pc:spChg>
        <pc:spChg chg="mod">
          <ac:chgData name="AJ SILVA" userId="8c5a5deae45692ae" providerId="LiveId" clId="{FBDF4014-BA3F-4FB8-9D7B-72F6985A3A7A}" dt="2024-06-13T14:46:07.021" v="1857" actId="14100"/>
          <ac:spMkLst>
            <pc:docMk/>
            <pc:sldMk cId="0" sldId="264"/>
            <ac:spMk id="8" creationId="{00000000-0000-0000-0000-000000000000}"/>
          </ac:spMkLst>
        </pc:spChg>
        <pc:spChg chg="add del mod ord">
          <ac:chgData name="AJ SILVA" userId="8c5a5deae45692ae" providerId="LiveId" clId="{FBDF4014-BA3F-4FB8-9D7B-72F6985A3A7A}" dt="2024-06-13T13:19:58.800" v="1431" actId="700"/>
          <ac:spMkLst>
            <pc:docMk/>
            <pc:sldMk cId="0" sldId="264"/>
            <ac:spMk id="10" creationId="{561F7A8B-1582-724E-A97C-312DD20B3689}"/>
          </ac:spMkLst>
        </pc:spChg>
        <pc:spChg chg="add del mod ord">
          <ac:chgData name="AJ SILVA" userId="8c5a5deae45692ae" providerId="LiveId" clId="{FBDF4014-BA3F-4FB8-9D7B-72F6985A3A7A}" dt="2024-06-13T13:19:58.800" v="1431" actId="700"/>
          <ac:spMkLst>
            <pc:docMk/>
            <pc:sldMk cId="0" sldId="264"/>
            <ac:spMk id="11" creationId="{D64FBF42-AC7F-F4BD-5EEF-0D0EF7A8D508}"/>
          </ac:spMkLst>
        </pc:spChg>
        <pc:spChg chg="add mod ord">
          <ac:chgData name="AJ SILVA" userId="8c5a5deae45692ae" providerId="LiveId" clId="{FBDF4014-BA3F-4FB8-9D7B-72F6985A3A7A}" dt="2024-06-13T13:46:18.220" v="1667" actId="700"/>
          <ac:spMkLst>
            <pc:docMk/>
            <pc:sldMk cId="0" sldId="264"/>
            <ac:spMk id="12" creationId="{E1C0B8C5-1785-02D6-B24A-E797C2EA58A4}"/>
          </ac:spMkLst>
        </pc:spChg>
        <pc:spChg chg="add del mod ord">
          <ac:chgData name="AJ SILVA" userId="8c5a5deae45692ae" providerId="LiveId" clId="{FBDF4014-BA3F-4FB8-9D7B-72F6985A3A7A}" dt="2024-06-13T13:46:18.220" v="1667" actId="700"/>
          <ac:spMkLst>
            <pc:docMk/>
            <pc:sldMk cId="0" sldId="264"/>
            <ac:spMk id="13" creationId="{028DAD15-2DA6-F457-C4E1-BE0E95F7F331}"/>
          </ac:spMkLst>
        </pc:spChg>
        <pc:spChg chg="add del mod ord">
          <ac:chgData name="AJ SILVA" userId="8c5a5deae45692ae" providerId="LiveId" clId="{FBDF4014-BA3F-4FB8-9D7B-72F6985A3A7A}" dt="2024-06-13T13:50:22.037" v="1668" actId="931"/>
          <ac:spMkLst>
            <pc:docMk/>
            <pc:sldMk cId="0" sldId="264"/>
            <ac:spMk id="14" creationId="{9D6B1AF9-DBCE-CB01-84D9-E224C415DF74}"/>
          </ac:spMkLst>
        </pc:spChg>
        <pc:spChg chg="add mod ord">
          <ac:chgData name="AJ SILVA" userId="8c5a5deae45692ae" providerId="LiveId" clId="{FBDF4014-BA3F-4FB8-9D7B-72F6985A3A7A}" dt="2024-06-13T13:51:09.319" v="1733" actId="14100"/>
          <ac:spMkLst>
            <pc:docMk/>
            <pc:sldMk cId="0" sldId="264"/>
            <ac:spMk id="15" creationId="{F866E978-F594-CD37-E7F0-D5979EE994AE}"/>
          </ac:spMkLst>
        </pc:spChg>
        <pc:spChg chg="add mod">
          <ac:chgData name="AJ SILVA" userId="8c5a5deae45692ae" providerId="LiveId" clId="{FBDF4014-BA3F-4FB8-9D7B-72F6985A3A7A}" dt="2024-06-13T14:45:52.468" v="1854" actId="20577"/>
          <ac:spMkLst>
            <pc:docMk/>
            <pc:sldMk cId="0" sldId="264"/>
            <ac:spMk id="19" creationId="{BB0D5A99-94FC-2DB7-D3E9-5CAC7B589DAA}"/>
          </ac:spMkLst>
        </pc:spChg>
        <pc:picChg chg="del">
          <ac:chgData name="AJ SILVA" userId="8c5a5deae45692ae" providerId="LiveId" clId="{FBDF4014-BA3F-4FB8-9D7B-72F6985A3A7A}" dt="2024-06-13T13:50:51.255" v="1730" actId="478"/>
          <ac:picMkLst>
            <pc:docMk/>
            <pc:sldMk cId="0" sldId="264"/>
            <ac:picMk id="6" creationId="{00000000-0000-0000-0000-000000000000}"/>
          </ac:picMkLst>
        </pc:picChg>
        <pc:picChg chg="add del mod ord">
          <ac:chgData name="AJ SILVA" userId="8c5a5deae45692ae" providerId="LiveId" clId="{FBDF4014-BA3F-4FB8-9D7B-72F6985A3A7A}" dt="2024-06-13T13:57:40.541" v="1775" actId="21"/>
          <ac:picMkLst>
            <pc:docMk/>
            <pc:sldMk cId="0" sldId="264"/>
            <ac:picMk id="17" creationId="{11E3FF79-010B-D615-3D5D-26484C1A115E}"/>
          </ac:picMkLst>
        </pc:picChg>
      </pc:sldChg>
      <pc:sldChg chg="addSp delSp modSp mod modClrScheme addCm delCm chgLayout">
        <pc:chgData name="AJ SILVA" userId="8c5a5deae45692ae" providerId="LiveId" clId="{FBDF4014-BA3F-4FB8-9D7B-72F6985A3A7A}" dt="2024-06-13T17:08:26.476" v="2199"/>
        <pc:sldMkLst>
          <pc:docMk/>
          <pc:sldMk cId="0" sldId="265"/>
        </pc:sldMkLst>
        <pc:spChg chg="del mod">
          <ac:chgData name="AJ SILVA" userId="8c5a5deae45692ae" providerId="LiveId" clId="{FBDF4014-BA3F-4FB8-9D7B-72F6985A3A7A}" dt="2024-06-13T14:55:09.893" v="2124"/>
          <ac:spMkLst>
            <pc:docMk/>
            <pc:sldMk cId="0" sldId="265"/>
            <ac:spMk id="2" creationId="{00000000-0000-0000-0000-000000000000}"/>
          </ac:spMkLst>
        </pc:spChg>
        <pc:spChg chg="mod">
          <ac:chgData name="AJ SILVA" userId="8c5a5deae45692ae" providerId="LiveId" clId="{FBDF4014-BA3F-4FB8-9D7B-72F6985A3A7A}" dt="2024-06-13T14:54:38.265" v="2093" actId="1076"/>
          <ac:spMkLst>
            <pc:docMk/>
            <pc:sldMk cId="0" sldId="265"/>
            <ac:spMk id="3" creationId="{00000000-0000-0000-0000-000000000000}"/>
          </ac:spMkLst>
        </pc:spChg>
        <pc:spChg chg="mod">
          <ac:chgData name="AJ SILVA" userId="8c5a5deae45692ae" providerId="LiveId" clId="{FBDF4014-BA3F-4FB8-9D7B-72F6985A3A7A}" dt="2024-06-13T14:56:40.200" v="2141" actId="1076"/>
          <ac:spMkLst>
            <pc:docMk/>
            <pc:sldMk cId="0" sldId="265"/>
            <ac:spMk id="4" creationId="{00000000-0000-0000-0000-000000000000}"/>
          </ac:spMkLst>
        </pc:spChg>
        <pc:spChg chg="mod">
          <ac:chgData name="AJ SILVA" userId="8c5a5deae45692ae" providerId="LiveId" clId="{FBDF4014-BA3F-4FB8-9D7B-72F6985A3A7A}" dt="2024-06-13T14:55:36.619" v="2129" actId="1076"/>
          <ac:spMkLst>
            <pc:docMk/>
            <pc:sldMk cId="0" sldId="265"/>
            <ac:spMk id="5" creationId="{00000000-0000-0000-0000-000000000000}"/>
          </ac:spMkLst>
        </pc:spChg>
        <pc:spChg chg="mod ord">
          <ac:chgData name="AJ SILVA" userId="8c5a5deae45692ae" providerId="LiveId" clId="{FBDF4014-BA3F-4FB8-9D7B-72F6985A3A7A}" dt="2024-06-13T14:50:34.189" v="1878" actId="20577"/>
          <ac:spMkLst>
            <pc:docMk/>
            <pc:sldMk cId="0" sldId="265"/>
            <ac:spMk id="7" creationId="{00000000-0000-0000-0000-000000000000}"/>
          </ac:spMkLst>
        </pc:spChg>
        <pc:spChg chg="add del mod ord">
          <ac:chgData name="AJ SILVA" userId="8c5a5deae45692ae" providerId="LiveId" clId="{FBDF4014-BA3F-4FB8-9D7B-72F6985A3A7A}" dt="2024-06-13T14:50:07.638" v="1869" actId="931"/>
          <ac:spMkLst>
            <pc:docMk/>
            <pc:sldMk cId="0" sldId="265"/>
            <ac:spMk id="8" creationId="{6C2475B0-5856-17F9-D687-2A14351D9D56}"/>
          </ac:spMkLst>
        </pc:spChg>
        <pc:spChg chg="add del mod ord">
          <ac:chgData name="AJ SILVA" userId="8c5a5deae45692ae" providerId="LiveId" clId="{FBDF4014-BA3F-4FB8-9D7B-72F6985A3A7A}" dt="2024-06-13T14:49:54.038" v="1866" actId="931"/>
          <ac:spMkLst>
            <pc:docMk/>
            <pc:sldMk cId="0" sldId="265"/>
            <ac:spMk id="10" creationId="{A105D3F9-C2FF-9DDA-27ED-5300E5B26327}"/>
          </ac:spMkLst>
        </pc:spChg>
        <pc:spChg chg="add mod">
          <ac:chgData name="AJ SILVA" userId="8c5a5deae45692ae" providerId="LiveId" clId="{FBDF4014-BA3F-4FB8-9D7B-72F6985A3A7A}" dt="2024-06-13T14:55:29.564" v="2128" actId="20577"/>
          <ac:spMkLst>
            <pc:docMk/>
            <pc:sldMk cId="0" sldId="265"/>
            <ac:spMk id="15" creationId="{82E3ADFE-D912-1B94-F5E7-E0B984CC234F}"/>
          </ac:spMkLst>
        </pc:spChg>
        <pc:spChg chg="add mod">
          <ac:chgData name="AJ SILVA" userId="8c5a5deae45692ae" providerId="LiveId" clId="{FBDF4014-BA3F-4FB8-9D7B-72F6985A3A7A}" dt="2024-06-13T14:53:47.568" v="2086"/>
          <ac:spMkLst>
            <pc:docMk/>
            <pc:sldMk cId="0" sldId="265"/>
            <ac:spMk id="16" creationId="{31D5786A-A87C-A911-37DD-6B4CC7B6D729}"/>
          </ac:spMkLst>
        </pc:spChg>
        <pc:spChg chg="add mod">
          <ac:chgData name="AJ SILVA" userId="8c5a5deae45692ae" providerId="LiveId" clId="{FBDF4014-BA3F-4FB8-9D7B-72F6985A3A7A}" dt="2024-06-13T14:56:00.554" v="2136" actId="14100"/>
          <ac:spMkLst>
            <pc:docMk/>
            <pc:sldMk cId="0" sldId="265"/>
            <ac:spMk id="17" creationId="{B1363732-C59F-181D-F169-07C8CFE4806B}"/>
          </ac:spMkLst>
        </pc:spChg>
        <pc:spChg chg="add del mod">
          <ac:chgData name="AJ SILVA" userId="8c5a5deae45692ae" providerId="LiveId" clId="{FBDF4014-BA3F-4FB8-9D7B-72F6985A3A7A}" dt="2024-06-13T14:55:54.990" v="2134" actId="478"/>
          <ac:spMkLst>
            <pc:docMk/>
            <pc:sldMk cId="0" sldId="265"/>
            <ac:spMk id="18" creationId="{EFC46709-BDD5-D0C7-3E0F-9EB3A22405D0}"/>
          </ac:spMkLst>
        </pc:spChg>
        <pc:picChg chg="del">
          <ac:chgData name="AJ SILVA" userId="8c5a5deae45692ae" providerId="LiveId" clId="{FBDF4014-BA3F-4FB8-9D7B-72F6985A3A7A}" dt="2024-06-13T14:55:12.481" v="2125" actId="478"/>
          <ac:picMkLst>
            <pc:docMk/>
            <pc:sldMk cId="0" sldId="265"/>
            <ac:picMk id="6" creationId="{00000000-0000-0000-0000-000000000000}"/>
          </ac:picMkLst>
        </pc:picChg>
        <pc:picChg chg="add mod">
          <ac:chgData name="AJ SILVA" userId="8c5a5deae45692ae" providerId="LiveId" clId="{FBDF4014-BA3F-4FB8-9D7B-72F6985A3A7A}" dt="2024-06-13T14:50:58.033" v="1884" actId="1076"/>
          <ac:picMkLst>
            <pc:docMk/>
            <pc:sldMk cId="0" sldId="265"/>
            <ac:picMk id="12" creationId="{FC5B3A99-6A1B-733C-B00E-578A42070388}"/>
          </ac:picMkLst>
        </pc:picChg>
        <pc:picChg chg="add mod">
          <ac:chgData name="AJ SILVA" userId="8c5a5deae45692ae" providerId="LiveId" clId="{FBDF4014-BA3F-4FB8-9D7B-72F6985A3A7A}" dt="2024-06-13T14:50:18.147" v="1874" actId="1076"/>
          <ac:picMkLst>
            <pc:docMk/>
            <pc:sldMk cId="0" sldId="265"/>
            <ac:picMk id="14" creationId="{90FD9B16-A56A-BFB1-7FB4-0FAB19BAAD1B}"/>
          </ac:picMkLst>
        </pc:picChg>
        <pc:extLst>
          <p:ext xmlns:p="http://schemas.openxmlformats.org/presentationml/2006/main" uri="{D6D511B9-2390-475A-947B-AFAB55BFBCF1}">
            <pc226:cmChg xmlns:pc226="http://schemas.microsoft.com/office/powerpoint/2022/06/main/command" chg="add del">
              <pc226:chgData name="AJ SILVA" userId="8c5a5deae45692ae" providerId="LiveId" clId="{FBDF4014-BA3F-4FB8-9D7B-72F6985A3A7A}" dt="2024-06-13T17:08:26.476" v="2199"/>
              <pc2:cmMkLst xmlns:pc2="http://schemas.microsoft.com/office/powerpoint/2019/9/main/command">
                <pc:docMk/>
                <pc:sldMk cId="0" sldId="265"/>
                <pc2:cmMk id="{75B6D627-A240-48A8-BF90-3D158BBF7F11}"/>
              </pc2:cmMkLst>
            </pc226:cmChg>
          </p:ext>
        </pc:extLst>
      </pc:sldChg>
      <pc:sldChg chg="modSp new mod">
        <pc:chgData name="AJ SILVA" userId="8c5a5deae45692ae" providerId="LiveId" clId="{FBDF4014-BA3F-4FB8-9D7B-72F6985A3A7A}" dt="2024-06-13T08:39:15.164" v="826" actId="1076"/>
        <pc:sldMkLst>
          <pc:docMk/>
          <pc:sldMk cId="908084648" sldId="266"/>
        </pc:sldMkLst>
        <pc:spChg chg="mod">
          <ac:chgData name="AJ SILVA" userId="8c5a5deae45692ae" providerId="LiveId" clId="{FBDF4014-BA3F-4FB8-9D7B-72F6985A3A7A}" dt="2024-06-13T08:39:15.164" v="826" actId="1076"/>
          <ac:spMkLst>
            <pc:docMk/>
            <pc:sldMk cId="908084648" sldId="266"/>
            <ac:spMk id="2" creationId="{D9FC16F8-950D-3C07-ED33-A2B741676669}"/>
          </ac:spMkLst>
        </pc:spChg>
        <pc:spChg chg="mod">
          <ac:chgData name="AJ SILVA" userId="8c5a5deae45692ae" providerId="LiveId" clId="{FBDF4014-BA3F-4FB8-9D7B-72F6985A3A7A}" dt="2024-06-13T08:39:04.061" v="825" actId="255"/>
          <ac:spMkLst>
            <pc:docMk/>
            <pc:sldMk cId="908084648" sldId="266"/>
            <ac:spMk id="3" creationId="{C75CAFF4-28C6-9888-6954-907DF108D0BD}"/>
          </ac:spMkLst>
        </pc:spChg>
      </pc:sldChg>
      <pc:sldChg chg="new del">
        <pc:chgData name="AJ SILVA" userId="8c5a5deae45692ae" providerId="LiveId" clId="{FBDF4014-BA3F-4FB8-9D7B-72F6985A3A7A}" dt="2024-06-13T07:55:15.006" v="562" actId="680"/>
        <pc:sldMkLst>
          <pc:docMk/>
          <pc:sldMk cId="1437711231" sldId="266"/>
        </pc:sldMkLst>
      </pc:sldChg>
      <pc:sldChg chg="new del">
        <pc:chgData name="AJ SILVA" userId="8c5a5deae45692ae" providerId="LiveId" clId="{FBDF4014-BA3F-4FB8-9D7B-72F6985A3A7A}" dt="2024-06-13T07:55:22.820" v="564" actId="680"/>
        <pc:sldMkLst>
          <pc:docMk/>
          <pc:sldMk cId="3147172448" sldId="266"/>
        </pc:sldMkLst>
      </pc:sldChg>
      <pc:sldChg chg="new del">
        <pc:chgData name="AJ SILVA" userId="8c5a5deae45692ae" providerId="LiveId" clId="{FBDF4014-BA3F-4FB8-9D7B-72F6985A3A7A}" dt="2024-06-13T07:54:49.816" v="560" actId="680"/>
        <pc:sldMkLst>
          <pc:docMk/>
          <pc:sldMk cId="3400755740" sldId="266"/>
        </pc:sldMkLst>
      </pc:sldChg>
      <pc:sldChg chg="new del">
        <pc:chgData name="AJ SILVA" userId="8c5a5deae45692ae" providerId="LiveId" clId="{FBDF4014-BA3F-4FB8-9D7B-72F6985A3A7A}" dt="2024-06-13T08:18:11.250" v="655" actId="680"/>
        <pc:sldMkLst>
          <pc:docMk/>
          <pc:sldMk cId="3523029015" sldId="266"/>
        </pc:sldMkLst>
      </pc:sldChg>
      <pc:sldChg chg="modSp new mod">
        <pc:chgData name="AJ SILVA" userId="8c5a5deae45692ae" providerId="LiveId" clId="{FBDF4014-BA3F-4FB8-9D7B-72F6985A3A7A}" dt="2024-06-13T12:07:45.733" v="944" actId="20577"/>
        <pc:sldMkLst>
          <pc:docMk/>
          <pc:sldMk cId="3284331434" sldId="267"/>
        </pc:sldMkLst>
        <pc:spChg chg="mod">
          <ac:chgData name="AJ SILVA" userId="8c5a5deae45692ae" providerId="LiveId" clId="{FBDF4014-BA3F-4FB8-9D7B-72F6985A3A7A}" dt="2024-06-13T12:01:45.471" v="834"/>
          <ac:spMkLst>
            <pc:docMk/>
            <pc:sldMk cId="3284331434" sldId="267"/>
            <ac:spMk id="2" creationId="{76EDC8BE-52ED-0E48-2550-539728D0402C}"/>
          </ac:spMkLst>
        </pc:spChg>
        <pc:spChg chg="mod">
          <ac:chgData name="AJ SILVA" userId="8c5a5deae45692ae" providerId="LiveId" clId="{FBDF4014-BA3F-4FB8-9D7B-72F6985A3A7A}" dt="2024-06-13T12:07:45.733" v="944" actId="20577"/>
          <ac:spMkLst>
            <pc:docMk/>
            <pc:sldMk cId="3284331434" sldId="267"/>
            <ac:spMk id="3" creationId="{8816C04F-0C15-D846-A652-C47BD98CECBA}"/>
          </ac:spMkLst>
        </pc:spChg>
      </pc:sldChg>
      <pc:sldChg chg="addSp delSp modSp new mod">
        <pc:chgData name="AJ SILVA" userId="8c5a5deae45692ae" providerId="LiveId" clId="{FBDF4014-BA3F-4FB8-9D7B-72F6985A3A7A}" dt="2024-06-13T13:43:53.019" v="1655" actId="1076"/>
        <pc:sldMkLst>
          <pc:docMk/>
          <pc:sldMk cId="867948861" sldId="268"/>
        </pc:sldMkLst>
        <pc:spChg chg="mod">
          <ac:chgData name="AJ SILVA" userId="8c5a5deae45692ae" providerId="LiveId" clId="{FBDF4014-BA3F-4FB8-9D7B-72F6985A3A7A}" dt="2024-06-13T13:28:56.651" v="1519" actId="20577"/>
          <ac:spMkLst>
            <pc:docMk/>
            <pc:sldMk cId="867948861" sldId="268"/>
            <ac:spMk id="2" creationId="{151951A2-A106-FD24-6DB3-F900AEB771D3}"/>
          </ac:spMkLst>
        </pc:spChg>
        <pc:spChg chg="mod">
          <ac:chgData name="AJ SILVA" userId="8c5a5deae45692ae" providerId="LiveId" clId="{FBDF4014-BA3F-4FB8-9D7B-72F6985A3A7A}" dt="2024-06-13T13:43:47.857" v="1654" actId="20577"/>
          <ac:spMkLst>
            <pc:docMk/>
            <pc:sldMk cId="867948861" sldId="268"/>
            <ac:spMk id="3" creationId="{AE59CA9E-DB75-8C5C-52FB-649E645770B6}"/>
          </ac:spMkLst>
        </pc:spChg>
        <pc:spChg chg="del mod">
          <ac:chgData name="AJ SILVA" userId="8c5a5deae45692ae" providerId="LiveId" clId="{FBDF4014-BA3F-4FB8-9D7B-72F6985A3A7A}" dt="2024-06-13T13:31:47.018" v="1526" actId="931"/>
          <ac:spMkLst>
            <pc:docMk/>
            <pc:sldMk cId="867948861" sldId="268"/>
            <ac:spMk id="4" creationId="{D57DA237-5248-6D30-1583-432AF1479ECE}"/>
          </ac:spMkLst>
        </pc:spChg>
        <pc:spChg chg="add mod">
          <ac:chgData name="AJ SILVA" userId="8c5a5deae45692ae" providerId="LiveId" clId="{FBDF4014-BA3F-4FB8-9D7B-72F6985A3A7A}" dt="2024-06-13T13:38:00.107" v="1587"/>
          <ac:spMkLst>
            <pc:docMk/>
            <pc:sldMk cId="867948861" sldId="268"/>
            <ac:spMk id="8" creationId="{0191900A-5AA9-8D65-20DB-F1FBDA13621A}"/>
          </ac:spMkLst>
        </pc:spChg>
        <pc:picChg chg="add mod">
          <ac:chgData name="AJ SILVA" userId="8c5a5deae45692ae" providerId="LiveId" clId="{FBDF4014-BA3F-4FB8-9D7B-72F6985A3A7A}" dt="2024-06-13T13:43:53.019" v="1655" actId="1076"/>
          <ac:picMkLst>
            <pc:docMk/>
            <pc:sldMk cId="867948861" sldId="268"/>
            <ac:picMk id="6" creationId="{05385E8B-EDC2-5F80-366D-48964E2B7C46}"/>
          </ac:picMkLst>
        </pc:picChg>
        <pc:picChg chg="add del mod">
          <ac:chgData name="AJ SILVA" userId="8c5a5deae45692ae" providerId="LiveId" clId="{FBDF4014-BA3F-4FB8-9D7B-72F6985A3A7A}" dt="2024-06-13T13:37:17.587" v="1570" actId="21"/>
          <ac:picMkLst>
            <pc:docMk/>
            <pc:sldMk cId="867948861" sldId="268"/>
            <ac:picMk id="7" creationId="{2C0BCFE0-92B8-31DF-CC88-854D5CBD73B8}"/>
          </ac:picMkLst>
        </pc:picChg>
      </pc:sldChg>
      <pc:sldChg chg="new del">
        <pc:chgData name="AJ SILVA" userId="8c5a5deae45692ae" providerId="LiveId" clId="{FBDF4014-BA3F-4FB8-9D7B-72F6985A3A7A}" dt="2024-06-13T13:19:02.304" v="1421" actId="680"/>
        <pc:sldMkLst>
          <pc:docMk/>
          <pc:sldMk cId="1212001780" sldId="268"/>
        </pc:sldMkLst>
      </pc:sldChg>
      <pc:sldChg chg="modSp new del mod">
        <pc:chgData name="AJ SILVA" userId="8c5a5deae45692ae" providerId="LiveId" clId="{FBDF4014-BA3F-4FB8-9D7B-72F6985A3A7A}" dt="2024-06-13T13:57:31.352" v="1774" actId="680"/>
        <pc:sldMkLst>
          <pc:docMk/>
          <pc:sldMk cId="1509819798" sldId="269"/>
        </pc:sldMkLst>
        <pc:spChg chg="mod">
          <ac:chgData name="AJ SILVA" userId="8c5a5deae45692ae" providerId="LiveId" clId="{FBDF4014-BA3F-4FB8-9D7B-72F6985A3A7A}" dt="2024-06-13T13:57:30.477" v="1773" actId="20577"/>
          <ac:spMkLst>
            <pc:docMk/>
            <pc:sldMk cId="1509819798" sldId="269"/>
            <ac:spMk id="2" creationId="{456BA46B-1A36-7E99-4A6C-A5F3312608D1}"/>
          </ac:spMkLst>
        </pc:spChg>
        <pc:spChg chg="mod">
          <ac:chgData name="AJ SILVA" userId="8c5a5deae45692ae" providerId="LiveId" clId="{FBDF4014-BA3F-4FB8-9D7B-72F6985A3A7A}" dt="2024-06-13T13:57:28.158" v="1771" actId="20577"/>
          <ac:spMkLst>
            <pc:docMk/>
            <pc:sldMk cId="1509819798" sldId="269"/>
            <ac:spMk id="3" creationId="{94E64037-A5F1-3565-6DDA-A4106A76A99E}"/>
          </ac:spMkLst>
        </pc:spChg>
      </pc:sldChg>
      <pc:sldChg chg="addSp delSp modSp new mod modClrScheme chgLayout">
        <pc:chgData name="AJ SILVA" userId="8c5a5deae45692ae" providerId="LiveId" clId="{FBDF4014-BA3F-4FB8-9D7B-72F6985A3A7A}" dt="2024-06-13T17:01:38.072" v="2198" actId="11529"/>
        <pc:sldMkLst>
          <pc:docMk/>
          <pc:sldMk cId="3936260673" sldId="269"/>
        </pc:sldMkLst>
        <pc:spChg chg="del mod ord">
          <ac:chgData name="AJ SILVA" userId="8c5a5deae45692ae" providerId="LiveId" clId="{FBDF4014-BA3F-4FB8-9D7B-72F6985A3A7A}" dt="2024-06-13T14:56:55.502" v="2143" actId="700"/>
          <ac:spMkLst>
            <pc:docMk/>
            <pc:sldMk cId="3936260673" sldId="269"/>
            <ac:spMk id="2" creationId="{DFD42F25-3983-C665-F48B-BE7ABFA5540F}"/>
          </ac:spMkLst>
        </pc:spChg>
        <pc:spChg chg="del mod ord">
          <ac:chgData name="AJ SILVA" userId="8c5a5deae45692ae" providerId="LiveId" clId="{FBDF4014-BA3F-4FB8-9D7B-72F6985A3A7A}" dt="2024-06-13T14:56:55.502" v="2143" actId="700"/>
          <ac:spMkLst>
            <pc:docMk/>
            <pc:sldMk cId="3936260673" sldId="269"/>
            <ac:spMk id="3" creationId="{FFD06FDD-889E-83EA-56CE-86E57901AA90}"/>
          </ac:spMkLst>
        </pc:spChg>
        <pc:spChg chg="del">
          <ac:chgData name="AJ SILVA" userId="8c5a5deae45692ae" providerId="LiveId" clId="{FBDF4014-BA3F-4FB8-9D7B-72F6985A3A7A}" dt="2024-06-13T14:56:55.502" v="2143" actId="700"/>
          <ac:spMkLst>
            <pc:docMk/>
            <pc:sldMk cId="3936260673" sldId="269"/>
            <ac:spMk id="4" creationId="{12BD6F67-52DA-4031-41A3-1B56C2CDED0E}"/>
          </ac:spMkLst>
        </pc:spChg>
        <pc:spChg chg="add del mod ord">
          <ac:chgData name="AJ SILVA" userId="8c5a5deae45692ae" providerId="LiveId" clId="{FBDF4014-BA3F-4FB8-9D7B-72F6985A3A7A}" dt="2024-06-13T14:57:00.651" v="2144" actId="700"/>
          <ac:spMkLst>
            <pc:docMk/>
            <pc:sldMk cId="3936260673" sldId="269"/>
            <ac:spMk id="5" creationId="{CE3F79C7-B419-6F5F-9B73-CA89A91464A8}"/>
          </ac:spMkLst>
        </pc:spChg>
        <pc:spChg chg="add del mod ord">
          <ac:chgData name="AJ SILVA" userId="8c5a5deae45692ae" providerId="LiveId" clId="{FBDF4014-BA3F-4FB8-9D7B-72F6985A3A7A}" dt="2024-06-13T14:57:00.651" v="2144" actId="700"/>
          <ac:spMkLst>
            <pc:docMk/>
            <pc:sldMk cId="3936260673" sldId="269"/>
            <ac:spMk id="6" creationId="{D13DD0BB-034A-8837-8117-DDAECD1838C1}"/>
          </ac:spMkLst>
        </pc:spChg>
        <pc:spChg chg="add mod ord">
          <ac:chgData name="AJ SILVA" userId="8c5a5deae45692ae" providerId="LiveId" clId="{FBDF4014-BA3F-4FB8-9D7B-72F6985A3A7A}" dt="2024-06-13T14:57:44.803" v="2175" actId="1076"/>
          <ac:spMkLst>
            <pc:docMk/>
            <pc:sldMk cId="3936260673" sldId="269"/>
            <ac:spMk id="7" creationId="{4931671F-95FD-821B-7286-0E7A974B788C}"/>
          </ac:spMkLst>
        </pc:spChg>
        <pc:spChg chg="add mod ord">
          <ac:chgData name="AJ SILVA" userId="8c5a5deae45692ae" providerId="LiveId" clId="{FBDF4014-BA3F-4FB8-9D7B-72F6985A3A7A}" dt="2024-06-13T17:00:55.626" v="2192" actId="15"/>
          <ac:spMkLst>
            <pc:docMk/>
            <pc:sldMk cId="3936260673" sldId="269"/>
            <ac:spMk id="8" creationId="{656385BF-39A2-60AB-8CDE-F069CCC45FCE}"/>
          </ac:spMkLst>
        </pc:spChg>
        <pc:spChg chg="add del mod">
          <ac:chgData name="AJ SILVA" userId="8c5a5deae45692ae" providerId="LiveId" clId="{FBDF4014-BA3F-4FB8-9D7B-72F6985A3A7A}" dt="2024-06-13T17:01:38.072" v="2198" actId="11529"/>
          <ac:spMkLst>
            <pc:docMk/>
            <pc:sldMk cId="3936260673" sldId="269"/>
            <ac:spMk id="11" creationId="{FB8FF6D2-1ADF-99F4-C380-B85E688EF068}"/>
          </ac:spMkLst>
        </pc:spChg>
        <pc:cxnChg chg="add del">
          <ac:chgData name="AJ SILVA" userId="8c5a5deae45692ae" providerId="LiveId" clId="{FBDF4014-BA3F-4FB8-9D7B-72F6985A3A7A}" dt="2024-06-13T17:01:09.460" v="2194" actId="11529"/>
          <ac:cxnSpMkLst>
            <pc:docMk/>
            <pc:sldMk cId="3936260673" sldId="269"/>
            <ac:cxnSpMk id="10" creationId="{DF4923B9-D9A6-EF4C-A187-16E5D1FB9AA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1421C35-3408-4B7B-A8D3-7E4CBFF63768}"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0C69C99-A794-47E3-B1DB-72223C981F5A}" type="slidenum">
              <a:rPr lang="en-IN" smtClean="0"/>
              <a:t>‹#›</a:t>
            </a:fld>
            <a:endParaRPr lang="en-IN"/>
          </a:p>
        </p:txBody>
      </p:sp>
    </p:spTree>
    <p:extLst>
      <p:ext uri="{BB962C8B-B14F-4D97-AF65-F5344CB8AC3E}">
        <p14:creationId xmlns:p14="http://schemas.microsoft.com/office/powerpoint/2010/main" val="37957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C69C99-A794-47E3-B1DB-72223C981F5A}" type="slidenum">
              <a:rPr lang="en-IN" smtClean="0"/>
              <a:t>3</a:t>
            </a:fld>
            <a:endParaRPr lang="en-IN"/>
          </a:p>
        </p:txBody>
      </p:sp>
    </p:spTree>
    <p:extLst>
      <p:ext uri="{BB962C8B-B14F-4D97-AF65-F5344CB8AC3E}">
        <p14:creationId xmlns:p14="http://schemas.microsoft.com/office/powerpoint/2010/main" val="91856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jayraju7/keylogger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295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01049" y="1903270"/>
            <a:ext cx="75438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AJAY RAJU KALIDINDI</a:t>
            </a:r>
            <a:endParaRPr spc="15" dirty="0"/>
          </a:p>
        </p:txBody>
      </p:sp>
      <p:sp>
        <p:nvSpPr>
          <p:cNvPr id="8" name="object 8"/>
          <p:cNvSpPr txBox="1"/>
          <p:nvPr/>
        </p:nvSpPr>
        <p:spPr>
          <a:xfrm>
            <a:off x="7620000" y="2434155"/>
            <a:ext cx="22783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a:t>
            </a: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012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991600" y="2634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997747" y="627987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0" y="247028"/>
            <a:ext cx="11504547" cy="567463"/>
          </a:xfrm>
          <a:prstGeom prst="rect">
            <a:avLst/>
          </a:prstGeom>
        </p:spPr>
        <p:txBody>
          <a:bodyPr vert="horz" wrap="square" lIns="0" tIns="13335" rIns="0" bIns="0" rtlCol="0">
            <a:spAutoFit/>
          </a:bodyPr>
          <a:lstStyle/>
          <a:p>
            <a:pPr marL="12700">
              <a:lnSpc>
                <a:spcPct val="100000"/>
              </a:lnSpc>
              <a:spcBef>
                <a:spcPts val="105"/>
              </a:spcBef>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pic>
        <p:nvPicPr>
          <p:cNvPr id="18" name="Content Placeholder 17" descr="A computer code with many colored text&#10;&#10;Description automatically generated with medium confidence">
            <a:extLst>
              <a:ext uri="{FF2B5EF4-FFF2-40B4-BE49-F238E27FC236}">
                <a16:creationId xmlns:a16="http://schemas.microsoft.com/office/drawing/2014/main" id="{CA2BE8E3-EAD6-43C5-5CCE-68CE990CAB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1598591"/>
            <a:ext cx="3733800" cy="5255226"/>
          </a:xfrm>
        </p:spPr>
      </p:pic>
      <p:pic>
        <p:nvPicPr>
          <p:cNvPr id="24" name="Content Placeholder 23" descr="A screenshot of a computer program&#10;&#10;Description automatically generated">
            <a:extLst>
              <a:ext uri="{FF2B5EF4-FFF2-40B4-BE49-F238E27FC236}">
                <a16:creationId xmlns:a16="http://schemas.microsoft.com/office/drawing/2014/main" id="{44A63121-7174-A4CA-FF3E-C7419D445D17}"/>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4447826" y="1587705"/>
            <a:ext cx="4700935" cy="4692990"/>
          </a:xfrm>
        </p:spPr>
      </p:pic>
      <p:sp>
        <p:nvSpPr>
          <p:cNvPr id="25" name="Rectangle 24">
            <a:extLst>
              <a:ext uri="{FF2B5EF4-FFF2-40B4-BE49-F238E27FC236}">
                <a16:creationId xmlns:a16="http://schemas.microsoft.com/office/drawing/2014/main" id="{4670BECC-7E92-2489-A117-BFB71C336FB4}"/>
              </a:ext>
            </a:extLst>
          </p:cNvPr>
          <p:cNvSpPr/>
          <p:nvPr/>
        </p:nvSpPr>
        <p:spPr>
          <a:xfrm>
            <a:off x="457200" y="1598592"/>
            <a:ext cx="3886200" cy="51832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26" name="Rectangle 25">
            <a:extLst>
              <a:ext uri="{FF2B5EF4-FFF2-40B4-BE49-F238E27FC236}">
                <a16:creationId xmlns:a16="http://schemas.microsoft.com/office/drawing/2014/main" id="{F5FEEAED-5687-0E16-E855-77103D285065}"/>
              </a:ext>
            </a:extLst>
          </p:cNvPr>
          <p:cNvSpPr/>
          <p:nvPr/>
        </p:nvSpPr>
        <p:spPr>
          <a:xfrm>
            <a:off x="4421458" y="1576818"/>
            <a:ext cx="4700935" cy="48239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7" name="object 6">
            <a:extLst>
              <a:ext uri="{FF2B5EF4-FFF2-40B4-BE49-F238E27FC236}">
                <a16:creationId xmlns:a16="http://schemas.microsoft.com/office/drawing/2014/main" id="{585CD92A-FD92-0352-F8A5-036603FC97DF}"/>
              </a:ext>
            </a:extLst>
          </p:cNvPr>
          <p:cNvSpPr txBox="1">
            <a:spLocks/>
          </p:cNvSpPr>
          <p:nvPr/>
        </p:nvSpPr>
        <p:spPr>
          <a:xfrm>
            <a:off x="433279" y="980890"/>
            <a:ext cx="11325441" cy="290464"/>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800" b="0" kern="0" dirty="0">
                <a:latin typeface="Cambria Math" panose="02040503050406030204" pitchFamily="18" charset="0"/>
                <a:ea typeface="Cambria Math" panose="02040503050406030204" pitchFamily="18" charset="0"/>
                <a:cs typeface="Angsana New" panose="02020603050405020304" pitchFamily="18" charset="-34"/>
              </a:rPr>
              <a:t>Developing the  solution for key-logger using  </a:t>
            </a:r>
            <a:r>
              <a:rPr lang="en-US" sz="1800" b="0" kern="0" dirty="0" err="1">
                <a:latin typeface="Cambria Math" panose="02040503050406030204" pitchFamily="18" charset="0"/>
                <a:ea typeface="Cambria Math" panose="02040503050406030204" pitchFamily="18" charset="0"/>
                <a:cs typeface="Angsana New" panose="02020603050405020304" pitchFamily="18" charset="-34"/>
              </a:rPr>
              <a:t>pyinput</a:t>
            </a:r>
            <a:r>
              <a:rPr lang="en-US" sz="1800" b="0" kern="0" dirty="0">
                <a:latin typeface="Cambria Math" panose="02040503050406030204" pitchFamily="18" charset="0"/>
                <a:ea typeface="Cambria Math" panose="02040503050406030204" pitchFamily="18" charset="0"/>
                <a:cs typeface="Angsana New" panose="02020603050405020304" pitchFamily="18" charset="-34"/>
              </a:rPr>
              <a:t> and </a:t>
            </a:r>
            <a:r>
              <a:rPr lang="en-US" sz="1800" b="0" kern="0" dirty="0" err="1">
                <a:latin typeface="Cambria Math" panose="02040503050406030204" pitchFamily="18" charset="0"/>
                <a:ea typeface="Cambria Math" panose="02040503050406030204" pitchFamily="18" charset="0"/>
                <a:cs typeface="Angsana New" panose="02020603050405020304" pitchFamily="18" charset="-34"/>
              </a:rPr>
              <a:t>isonlib</a:t>
            </a:r>
            <a:r>
              <a:rPr lang="en-US" sz="1800" b="0" kern="0" dirty="0">
                <a:latin typeface="Cambria Math" panose="02040503050406030204" pitchFamily="18" charset="0"/>
                <a:ea typeface="Cambria Math" panose="02040503050406030204" pitchFamily="18" charset="0"/>
                <a:cs typeface="Angsana New" panose="02020603050405020304" pitchFamily="18" charset="-34"/>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539162" y="537888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9163" y="602614"/>
            <a:ext cx="147637" cy="15938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0772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BBA0B993-C6D6-6290-1380-7F24383BD914}"/>
              </a:ext>
            </a:extLst>
          </p:cNvPr>
          <p:cNvSpPr>
            <a:spLocks noGrp="1"/>
          </p:cNvSpPr>
          <p:nvPr>
            <p:ph type="body" idx="1"/>
          </p:nvPr>
        </p:nvSpPr>
        <p:spPr>
          <a:xfrm>
            <a:off x="609600" y="1577340"/>
            <a:ext cx="8924925" cy="3385542"/>
          </a:xfrm>
        </p:spPr>
        <p:txBody>
          <a:bodyPr/>
          <a:lstStyle/>
          <a:p>
            <a:r>
              <a:rPr lang="en-US" sz="2200" dirty="0">
                <a:latin typeface="Cambria Math" panose="02040503050406030204" pitchFamily="18" charset="0"/>
                <a:ea typeface="Cambria Math" panose="02040503050406030204" pitchFamily="18" charset="0"/>
              </a:rPr>
              <a:t>- The wow factor in Python keylogger project solution lies in the seamless integration of advanced keylogging functionality with a visually appealing GUI interface. By combining the technical sophistication of key press monitoring with the user-friendly design of `</a:t>
            </a:r>
            <a:r>
              <a:rPr lang="en-US" sz="2200" dirty="0" err="1">
                <a:latin typeface="Cambria Math" panose="02040503050406030204" pitchFamily="18" charset="0"/>
                <a:ea typeface="Cambria Math" panose="02040503050406030204" pitchFamily="18" charset="0"/>
              </a:rPr>
              <a:t>tkinter</a:t>
            </a:r>
            <a:r>
              <a:rPr lang="en-US" sz="2200" dirty="0">
                <a:latin typeface="Cambria Math" panose="02040503050406030204" pitchFamily="18" charset="0"/>
                <a:ea typeface="Cambria Math" panose="02040503050406030204" pitchFamily="18" charset="0"/>
              </a:rPr>
              <a:t>', not only excels in data capture accuracy but also enhances the overall user experience.</a:t>
            </a:r>
          </a:p>
          <a:p>
            <a:endParaRPr lang="en-US" sz="2200" dirty="0">
              <a:latin typeface="Cambria Math" panose="02040503050406030204" pitchFamily="18" charset="0"/>
              <a:ea typeface="Cambria Math" panose="02040503050406030204" pitchFamily="18" charset="0"/>
            </a:endParaRPr>
          </a:p>
          <a:p>
            <a:r>
              <a:rPr lang="en-US" sz="2200" dirty="0">
                <a:latin typeface="Cambria Math" panose="02040503050406030204" pitchFamily="18" charset="0"/>
                <a:ea typeface="Cambria Math" panose="02040503050406030204" pitchFamily="18" charset="0"/>
              </a:rPr>
              <a:t>- This harmonious blend of powerful functionality and elegant presentation sets your keylogger solution apart, offering a compelling and innovative approach to keystroke logging in the realm of cybersecurity and software development.</a:t>
            </a:r>
            <a:endParaRPr lang="en-IN" sz="2200" dirty="0">
              <a:latin typeface="Cambria Math" panose="02040503050406030204" pitchFamily="18" charset="0"/>
              <a:ea typeface="Cambria Math" panose="020405030504060302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9756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228600" y="-79495"/>
            <a:ext cx="46482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IN" sz="4800" b="1" spc="5" dirty="0">
                <a:latin typeface="Trebuchet MS"/>
                <a:cs typeface="Trebuchet MS"/>
              </a:rPr>
              <a:t> :</a:t>
            </a:r>
            <a:endParaRPr sz="4800" dirty="0">
              <a:latin typeface="Trebuchet MS"/>
              <a:cs typeface="Trebuchet MS"/>
            </a:endParaRPr>
          </a:p>
        </p:txBody>
      </p:sp>
      <p:sp>
        <p:nvSpPr>
          <p:cNvPr id="12" name="Title 11">
            <a:extLst>
              <a:ext uri="{FF2B5EF4-FFF2-40B4-BE49-F238E27FC236}">
                <a16:creationId xmlns:a16="http://schemas.microsoft.com/office/drawing/2014/main" id="{E1C0B8C5-1785-02D6-B24A-E797C2EA58A4}"/>
              </a:ext>
            </a:extLst>
          </p:cNvPr>
          <p:cNvSpPr>
            <a:spLocks noGrp="1"/>
          </p:cNvSpPr>
          <p:nvPr>
            <p:ph type="title"/>
          </p:nvPr>
        </p:nvSpPr>
        <p:spPr/>
        <p:txBody>
          <a:bodyPr/>
          <a:lstStyle/>
          <a:p>
            <a:br>
              <a:rPr lang="en-IN" sz="4800" dirty="0">
                <a:latin typeface="Trebuchet MS"/>
                <a:cs typeface="Trebuchet MS"/>
              </a:rPr>
            </a:br>
            <a:endParaRPr lang="en-IN" dirty="0"/>
          </a:p>
        </p:txBody>
      </p:sp>
      <p:sp>
        <p:nvSpPr>
          <p:cNvPr id="15" name="Content Placeholder 14">
            <a:extLst>
              <a:ext uri="{FF2B5EF4-FFF2-40B4-BE49-F238E27FC236}">
                <a16:creationId xmlns:a16="http://schemas.microsoft.com/office/drawing/2014/main" id="{F866E978-F594-CD37-E7F0-D5979EE994AE}"/>
              </a:ext>
            </a:extLst>
          </p:cNvPr>
          <p:cNvSpPr>
            <a:spLocks noGrp="1"/>
          </p:cNvSpPr>
          <p:nvPr>
            <p:ph sz="half" idx="3"/>
          </p:nvPr>
        </p:nvSpPr>
        <p:spPr>
          <a:xfrm flipH="1" flipV="1">
            <a:off x="12618720" y="6964680"/>
            <a:ext cx="335280" cy="731520"/>
          </a:xfrm>
        </p:spPr>
        <p:txBody>
          <a:bodyPr/>
          <a:lstStyle/>
          <a:p>
            <a:endParaRPr lang="en-IN" dirty="0"/>
          </a:p>
        </p:txBody>
      </p:sp>
      <p:sp>
        <p:nvSpPr>
          <p:cNvPr id="19" name="Content Placeholder 18">
            <a:extLst>
              <a:ext uri="{FF2B5EF4-FFF2-40B4-BE49-F238E27FC236}">
                <a16:creationId xmlns:a16="http://schemas.microsoft.com/office/drawing/2014/main" id="{BB0D5A99-94FC-2DB7-D3E9-5CAC7B589DAA}"/>
              </a:ext>
            </a:extLst>
          </p:cNvPr>
          <p:cNvSpPr>
            <a:spLocks noGrp="1"/>
          </p:cNvSpPr>
          <p:nvPr>
            <p:ph sz="half" idx="2"/>
          </p:nvPr>
        </p:nvSpPr>
        <p:spPr>
          <a:xfrm>
            <a:off x="574834" y="501372"/>
            <a:ext cx="8515350" cy="6155531"/>
          </a:xfrm>
        </p:spPr>
        <p:txBody>
          <a:bodyPr/>
          <a:lstStyle/>
          <a:p>
            <a:pPr marL="342900" indent="-342900">
              <a:buAutoNum type="arabicPeriod"/>
            </a:pPr>
            <a:r>
              <a:rPr lang="en-US" sz="3000" u="sng" dirty="0">
                <a:latin typeface="Angsana New" panose="02020603050405020304" pitchFamily="18" charset="-34"/>
                <a:cs typeface="Angsana New" panose="02020603050405020304" pitchFamily="18" charset="-34"/>
              </a:rPr>
              <a:t>Threat modelling </a:t>
            </a:r>
            <a:r>
              <a:rPr lang="en-US" sz="2000" dirty="0"/>
              <a:t>:  </a:t>
            </a:r>
            <a:r>
              <a:rPr lang="en-US" sz="2000" dirty="0">
                <a:latin typeface="Cambria Math" panose="02040503050406030204" pitchFamily="18" charset="0"/>
                <a:ea typeface="Cambria Math" panose="02040503050406030204" pitchFamily="18" charset="0"/>
              </a:rPr>
              <a:t>Threat modeling involves identifying and communicating information about the threats that may impact a particular system or network. Security threat modeling enables an IT team to understand the nature of threats, as well as how they may impact the network</a:t>
            </a:r>
          </a:p>
          <a:p>
            <a:pPr marL="342900" indent="-342900">
              <a:buAutoNum type="arabicPeriod"/>
            </a:pPr>
            <a:r>
              <a:rPr lang="en-US" sz="3000" u="sng" dirty="0">
                <a:latin typeface="Angsana New" panose="02020603050405020304" pitchFamily="18" charset="-34"/>
                <a:cs typeface="Angsana New" panose="02020603050405020304" pitchFamily="18" charset="-34"/>
              </a:rPr>
              <a:t>Attack chain analysis </a:t>
            </a:r>
            <a:r>
              <a:rPr lang="en-US" dirty="0"/>
              <a:t>: </a:t>
            </a:r>
            <a:r>
              <a:rPr lang="en-US" sz="2000" dirty="0">
                <a:latin typeface="Cambria Math" panose="02040503050406030204" pitchFamily="18" charset="0"/>
                <a:ea typeface="Cambria Math" panose="02040503050406030204" pitchFamily="18" charset="0"/>
              </a:rPr>
              <a:t>The cyber-attack chain (also referred to as the cyber kill chain) is a way to understand the sequence of events involved in an external attack on an organization's IT environment</a:t>
            </a:r>
            <a:r>
              <a:rPr lang="en-US" dirty="0"/>
              <a:t>.</a:t>
            </a:r>
          </a:p>
          <a:p>
            <a:pPr marL="342900" indent="-342900">
              <a:buAutoNum type="arabicPeriod"/>
            </a:pPr>
            <a:r>
              <a:rPr lang="en-US" sz="3000" u="sng" dirty="0">
                <a:latin typeface="Angsana New" panose="02020603050405020304" pitchFamily="18" charset="-34"/>
                <a:cs typeface="Angsana New" panose="02020603050405020304" pitchFamily="18" charset="-34"/>
              </a:rPr>
              <a:t>Behavioral modelling </a:t>
            </a:r>
            <a:r>
              <a:rPr lang="en-US" dirty="0"/>
              <a:t>: </a:t>
            </a:r>
            <a:r>
              <a:rPr lang="en-US" sz="2000" dirty="0">
                <a:latin typeface="Cambria Math" panose="02040503050406030204" pitchFamily="18" charset="0"/>
                <a:ea typeface="Cambria Math" panose="02040503050406030204" pitchFamily="18" charset="0"/>
              </a:rPr>
              <a:t>Behavioral Model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p>
          <a:p>
            <a:pPr marL="342900" indent="-342900">
              <a:buAutoNum type="arabicPeriod"/>
            </a:pPr>
            <a:r>
              <a:rPr lang="en-US" dirty="0"/>
              <a:t> </a:t>
            </a:r>
            <a:r>
              <a:rPr lang="en-US" sz="3000" u="sng" dirty="0">
                <a:latin typeface="Angsana New" panose="02020603050405020304" pitchFamily="18" charset="-34"/>
                <a:cs typeface="Angsana New" panose="02020603050405020304" pitchFamily="18" charset="-34"/>
              </a:rPr>
              <a:t>Risk assessment </a:t>
            </a:r>
            <a:r>
              <a:rPr lang="en-US" sz="2000" dirty="0">
                <a:latin typeface="Cambria Math" panose="02040503050406030204" pitchFamily="18" charset="0"/>
                <a:ea typeface="Cambria Math" panose="02040503050406030204" pitchFamily="18" charset="0"/>
              </a:rPr>
              <a:t>: 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IN" sz="2000" dirty="0">
              <a:latin typeface="Cambria Math" panose="02040503050406030204" pitchFamily="18" charset="0"/>
              <a:ea typeface="Cambria Math"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740775"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28000" y="288607"/>
            <a:ext cx="228600" cy="22669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flipH="1" flipV="1">
            <a:off x="8153400" y="2133600"/>
            <a:ext cx="252094" cy="22859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76200" y="22860"/>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IN" dirty="0"/>
              <a:t> :</a:t>
            </a:r>
            <a:endParaRPr dirty="0"/>
          </a:p>
        </p:txBody>
      </p:sp>
      <p:pic>
        <p:nvPicPr>
          <p:cNvPr id="14" name="Content Placeholder 13" descr="A screenshot of a computer&#10;&#10;Description automatically generated">
            <a:extLst>
              <a:ext uri="{FF2B5EF4-FFF2-40B4-BE49-F238E27FC236}">
                <a16:creationId xmlns:a16="http://schemas.microsoft.com/office/drawing/2014/main" id="{90FD9B16-A56A-BFB1-7FB4-0FAB19BAAD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815574"/>
            <a:ext cx="3077004" cy="3429479"/>
          </a:xfrm>
        </p:spPr>
      </p:pic>
      <p:pic>
        <p:nvPicPr>
          <p:cNvPr id="12" name="Content Placeholder 11" descr="A screenshot of a computer&#10;&#10;Description automatically generated">
            <a:extLst>
              <a:ext uri="{FF2B5EF4-FFF2-40B4-BE49-F238E27FC236}">
                <a16:creationId xmlns:a16="http://schemas.microsoft.com/office/drawing/2014/main" id="{FC5B3A99-6A1B-733C-B00E-578A42070388}"/>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3962400" y="825100"/>
            <a:ext cx="3086531" cy="3410426"/>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5" name="Content Placeholder 24">
            <a:extLst>
              <a:ext uri="{FF2B5EF4-FFF2-40B4-BE49-F238E27FC236}">
                <a16:creationId xmlns:a16="http://schemas.microsoft.com/office/drawing/2014/main" id="{82E3ADFE-D912-1B94-F5E7-E0B984CC234F}"/>
              </a:ext>
            </a:extLst>
          </p:cNvPr>
          <p:cNvSpPr txBox="1">
            <a:spLocks/>
          </p:cNvSpPr>
          <p:nvPr/>
        </p:nvSpPr>
        <p:spPr>
          <a:xfrm>
            <a:off x="548640" y="4288808"/>
            <a:ext cx="8823960" cy="246221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solidFill>
                  <a:sysClr val="windowText" lastClr="000000"/>
                </a:solidFill>
                <a:latin typeface="Cambria Math" panose="02040503050406030204" pitchFamily="18" charset="0"/>
                <a:ea typeface="Cambria Math" panose="02040503050406030204" pitchFamily="18" charset="0"/>
              </a:rPr>
              <a:t>- 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lang="en-IN" sz="2000" kern="0" dirty="0">
              <a:solidFill>
                <a:sysClr val="windowText" lastClr="000000"/>
              </a:solidFill>
              <a:latin typeface="Cambria Math" panose="02040503050406030204" pitchFamily="18" charset="0"/>
              <a:ea typeface="Cambria Math" panose="02040503050406030204" pitchFamily="18" charset="0"/>
            </a:endParaRPr>
          </a:p>
        </p:txBody>
      </p:sp>
      <p:sp>
        <p:nvSpPr>
          <p:cNvPr id="17" name="object 5">
            <a:extLst>
              <a:ext uri="{FF2B5EF4-FFF2-40B4-BE49-F238E27FC236}">
                <a16:creationId xmlns:a16="http://schemas.microsoft.com/office/drawing/2014/main" id="{B1363732-C59F-181D-F169-07C8CFE4806B}"/>
              </a:ext>
            </a:extLst>
          </p:cNvPr>
          <p:cNvSpPr/>
          <p:nvPr/>
        </p:nvSpPr>
        <p:spPr>
          <a:xfrm flipH="1" flipV="1">
            <a:off x="7516712" y="2967364"/>
            <a:ext cx="179488" cy="15683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31671F-95FD-821B-7286-0E7A974B788C}"/>
              </a:ext>
            </a:extLst>
          </p:cNvPr>
          <p:cNvSpPr>
            <a:spLocks noGrp="1"/>
          </p:cNvSpPr>
          <p:nvPr>
            <p:ph type="title"/>
          </p:nvPr>
        </p:nvSpPr>
        <p:spPr>
          <a:xfrm>
            <a:off x="152400" y="152400"/>
            <a:ext cx="10681335" cy="758190"/>
          </a:xfrm>
        </p:spPr>
        <p:txBody>
          <a:bodyPr/>
          <a:lstStyle/>
          <a:p>
            <a:r>
              <a:rPr lang="en-IN" dirty="0"/>
              <a:t>PROJECT LINK :</a:t>
            </a:r>
          </a:p>
        </p:txBody>
      </p:sp>
      <p:sp>
        <p:nvSpPr>
          <p:cNvPr id="8" name="Text Placeholder 7">
            <a:extLst>
              <a:ext uri="{FF2B5EF4-FFF2-40B4-BE49-F238E27FC236}">
                <a16:creationId xmlns:a16="http://schemas.microsoft.com/office/drawing/2014/main" id="{656385BF-39A2-60AB-8CDE-F069CCC45FCE}"/>
              </a:ext>
            </a:extLst>
          </p:cNvPr>
          <p:cNvSpPr>
            <a:spLocks noGrp="1"/>
          </p:cNvSpPr>
          <p:nvPr>
            <p:ph type="body" idx="1"/>
          </p:nvPr>
        </p:nvSpPr>
        <p:spPr>
          <a:xfrm>
            <a:off x="2133600" y="2743200"/>
            <a:ext cx="10972800" cy="276999"/>
          </a:xfrm>
        </p:spPr>
        <p:txBody>
          <a:bodyPr/>
          <a:lstStyle/>
          <a:p>
            <a:pPr lvl="1" algn="l"/>
            <a:r>
              <a:rPr lang="en-IN" dirty="0">
                <a:hlinkClick r:id="rId2"/>
              </a:rPr>
              <a:t>https://github.com/Ajayraju7/keylogger_project.git</a:t>
            </a:r>
            <a:endParaRPr lang="en-IN" dirty="0"/>
          </a:p>
        </p:txBody>
      </p:sp>
    </p:spTree>
    <p:extLst>
      <p:ext uri="{BB962C8B-B14F-4D97-AF65-F5344CB8AC3E}">
        <p14:creationId xmlns:p14="http://schemas.microsoft.com/office/powerpoint/2010/main" val="39362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7112" y="399318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7966363" y="44948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739389" y="152863"/>
            <a:ext cx="261611" cy="23258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128217" y="541716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000" spc="5" dirty="0"/>
              <a:t>PROJECT</a:t>
            </a:r>
            <a:r>
              <a:rPr sz="3000" spc="-85" dirty="0"/>
              <a:t> </a:t>
            </a:r>
            <a:r>
              <a:rPr sz="3000" spc="25" dirty="0"/>
              <a:t>TILE</a:t>
            </a:r>
            <a:r>
              <a:rPr lang="en-IN" sz="3000" spc="25" dirty="0"/>
              <a:t> :</a:t>
            </a:r>
            <a:endParaRPr sz="3000" dirty="0"/>
          </a:p>
        </p:txBody>
      </p:sp>
      <p:sp>
        <p:nvSpPr>
          <p:cNvPr id="24" name="Subtitle 23">
            <a:extLst>
              <a:ext uri="{FF2B5EF4-FFF2-40B4-BE49-F238E27FC236}">
                <a16:creationId xmlns:a16="http://schemas.microsoft.com/office/drawing/2014/main" id="{E1F48519-000B-7E45-20D3-55FF52C7F441}"/>
              </a:ext>
            </a:extLst>
          </p:cNvPr>
          <p:cNvSpPr>
            <a:spLocks noGrp="1"/>
          </p:cNvSpPr>
          <p:nvPr>
            <p:ph sz="half" idx="2"/>
          </p:nvPr>
        </p:nvSpPr>
        <p:spPr>
          <a:xfrm>
            <a:off x="1491343" y="1281980"/>
            <a:ext cx="6477000" cy="758190"/>
          </a:xfrm>
          <a:solidFill>
            <a:schemeClr val="accent3">
              <a:lumMod val="20000"/>
              <a:lumOff val="80000"/>
            </a:schemeClr>
          </a:solidFill>
        </p:spPr>
        <p:txBody>
          <a:bodyPr/>
          <a:lstStyle/>
          <a:p>
            <a:r>
              <a:rPr lang="en-IN" sz="4500" b="1" dirty="0"/>
              <a:t>KEY-LOGGER SECURITY</a:t>
            </a:r>
          </a:p>
        </p:txBody>
      </p:sp>
      <p:sp>
        <p:nvSpPr>
          <p:cNvPr id="25" name="Content Placeholder 24">
            <a:extLst>
              <a:ext uri="{FF2B5EF4-FFF2-40B4-BE49-F238E27FC236}">
                <a16:creationId xmlns:a16="http://schemas.microsoft.com/office/drawing/2014/main" id="{4903A45E-912F-3348-5A2A-F1040CCF8D3A}"/>
              </a:ext>
            </a:extLst>
          </p:cNvPr>
          <p:cNvSpPr>
            <a:spLocks noGrp="1"/>
          </p:cNvSpPr>
          <p:nvPr>
            <p:ph sz="half" idx="3"/>
          </p:nvPr>
        </p:nvSpPr>
        <p:spPr>
          <a:xfrm>
            <a:off x="1224634" y="2438400"/>
            <a:ext cx="7617210" cy="2649770"/>
          </a:xfrm>
        </p:spPr>
        <p:txBody>
          <a:bodyPr/>
          <a:lstStyle/>
          <a:p>
            <a:r>
              <a:rPr lang="en-IN" sz="2500" dirty="0">
                <a:latin typeface="Cambria Math" panose="02040503050406030204" pitchFamily="18" charset="0"/>
                <a:ea typeface="Cambria Math" panose="02040503050406030204" pitchFamily="18" charset="0"/>
              </a:rPr>
              <a:t>- A keylogger is </a:t>
            </a:r>
            <a:r>
              <a:rPr lang="en-IN" sz="2500" b="1" dirty="0">
                <a:latin typeface="Cambria Math" panose="02040503050406030204" pitchFamily="18" charset="0"/>
                <a:ea typeface="Cambria Math" panose="02040503050406030204" pitchFamily="18" charset="0"/>
              </a:rPr>
              <a:t>a form of malware or hardware that keeps track of and records your keystrokes as you type</a:t>
            </a:r>
            <a:r>
              <a:rPr lang="en-IN" sz="2500" dirty="0">
                <a:latin typeface="Cambria Math" panose="02040503050406030204" pitchFamily="18" charset="0"/>
                <a:ea typeface="Cambria Math" panose="02040503050406030204" pitchFamily="18" charset="0"/>
              </a:rPr>
              <a:t>. It takes the information and sends it to a hacker using a command-and-control (C&amp;C) server.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30" name="object 15">
            <a:extLst>
              <a:ext uri="{FF2B5EF4-FFF2-40B4-BE49-F238E27FC236}">
                <a16:creationId xmlns:a16="http://schemas.microsoft.com/office/drawing/2014/main" id="{5F496D39-7963-44EB-DB54-650C2C5E2C38}"/>
              </a:ext>
            </a:extLst>
          </p:cNvPr>
          <p:cNvSpPr/>
          <p:nvPr/>
        </p:nvSpPr>
        <p:spPr>
          <a:xfrm>
            <a:off x="8062895" y="2122995"/>
            <a:ext cx="166706" cy="1630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31" name="object 15">
            <a:extLst>
              <a:ext uri="{FF2B5EF4-FFF2-40B4-BE49-F238E27FC236}">
                <a16:creationId xmlns:a16="http://schemas.microsoft.com/office/drawing/2014/main" id="{1493627A-E41C-2808-CBB2-8CA8A232992A}"/>
              </a:ext>
            </a:extLst>
          </p:cNvPr>
          <p:cNvSpPr/>
          <p:nvPr/>
        </p:nvSpPr>
        <p:spPr>
          <a:xfrm>
            <a:off x="991181" y="5740736"/>
            <a:ext cx="151820" cy="15523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32" name="object 15">
            <a:extLst>
              <a:ext uri="{FF2B5EF4-FFF2-40B4-BE49-F238E27FC236}">
                <a16:creationId xmlns:a16="http://schemas.microsoft.com/office/drawing/2014/main" id="{F83AE29D-4565-513C-AF98-22F7538832A7}"/>
              </a:ext>
            </a:extLst>
          </p:cNvPr>
          <p:cNvSpPr/>
          <p:nvPr/>
        </p:nvSpPr>
        <p:spPr>
          <a:xfrm>
            <a:off x="719735" y="6424189"/>
            <a:ext cx="261611" cy="23258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51A2-A106-FD24-6DB3-F900AEB771D3}"/>
              </a:ext>
            </a:extLst>
          </p:cNvPr>
          <p:cNvSpPr>
            <a:spLocks noGrp="1"/>
          </p:cNvSpPr>
          <p:nvPr>
            <p:ph type="title"/>
          </p:nvPr>
        </p:nvSpPr>
        <p:spPr>
          <a:xfrm>
            <a:off x="152400" y="76200"/>
            <a:ext cx="8001001" cy="538609"/>
          </a:xfrm>
        </p:spPr>
        <p:txBody>
          <a:bodyPr/>
          <a:lstStyle/>
          <a:p>
            <a:r>
              <a:rPr lang="en-IN" sz="3500" dirty="0">
                <a:latin typeface="Algerian" panose="04020705040A02060702" pitchFamily="82" charset="0"/>
              </a:rPr>
              <a:t>Key-logger &amp; security :</a:t>
            </a:r>
          </a:p>
        </p:txBody>
      </p:sp>
      <p:sp>
        <p:nvSpPr>
          <p:cNvPr id="3" name="Content Placeholder 2">
            <a:extLst>
              <a:ext uri="{FF2B5EF4-FFF2-40B4-BE49-F238E27FC236}">
                <a16:creationId xmlns:a16="http://schemas.microsoft.com/office/drawing/2014/main" id="{AE59CA9E-DB75-8C5C-52FB-649E645770B6}"/>
              </a:ext>
            </a:extLst>
          </p:cNvPr>
          <p:cNvSpPr>
            <a:spLocks noGrp="1"/>
          </p:cNvSpPr>
          <p:nvPr>
            <p:ph sz="half" idx="2"/>
          </p:nvPr>
        </p:nvSpPr>
        <p:spPr>
          <a:xfrm>
            <a:off x="152400" y="914400"/>
            <a:ext cx="9296400" cy="4924425"/>
          </a:xfrm>
        </p:spPr>
        <p:txBody>
          <a:bodyPr/>
          <a:lstStyle/>
          <a:p>
            <a:r>
              <a:rPr lang="en-US" sz="4000" dirty="0">
                <a:latin typeface="Angsana New" panose="02020603050405020304" pitchFamily="18" charset="-34"/>
                <a:cs typeface="Angsana New" panose="02020603050405020304" pitchFamily="18" charset="-34"/>
              </a:rPr>
              <a:t>- Keylogger: </a:t>
            </a:r>
            <a:r>
              <a:rPr lang="en-US" sz="2400" dirty="0"/>
              <a:t>A keylogger is a type of software or hardware that records every keystroke made on a computer or device, often without the user's knowledge or consent. Also known as keyboard capturing or keystroke logging.</a:t>
            </a:r>
          </a:p>
          <a:p>
            <a:endParaRPr lang="en-US" sz="2400" dirty="0"/>
          </a:p>
          <a:p>
            <a:r>
              <a:rPr lang="en-US" sz="4000" dirty="0">
                <a:latin typeface="Angsana New" panose="02020603050405020304" pitchFamily="18" charset="-34"/>
                <a:cs typeface="Angsana New" panose="02020603050405020304" pitchFamily="18" charset="-34"/>
              </a:rPr>
              <a:t>- Security</a:t>
            </a:r>
            <a:r>
              <a:rPr lang="en-US" sz="2400" dirty="0"/>
              <a:t>:  Security refers to the measures</a:t>
            </a:r>
          </a:p>
          <a:p>
            <a:r>
              <a:rPr lang="en-US" sz="2400" dirty="0"/>
              <a:t> taken to </a:t>
            </a:r>
            <a:r>
              <a:rPr lang="en-US" sz="2400" dirty="0" err="1"/>
              <a:t>protecta</a:t>
            </a:r>
            <a:r>
              <a:rPr lang="en-US" sz="2400" dirty="0"/>
              <a:t> computer system, network, or</a:t>
            </a:r>
          </a:p>
          <a:p>
            <a:r>
              <a:rPr lang="en-US" sz="2400" dirty="0"/>
              <a:t>sensitive  information    from   unauthorized </a:t>
            </a:r>
          </a:p>
          <a:p>
            <a:r>
              <a:rPr lang="en-US" sz="2400" dirty="0"/>
              <a:t>access, use, disclosure, disruption, </a:t>
            </a:r>
            <a:r>
              <a:rPr lang="en-US" sz="2400" dirty="0" err="1"/>
              <a:t>modificat</a:t>
            </a:r>
            <a:endParaRPr lang="en-US" sz="2400" dirty="0"/>
          </a:p>
          <a:p>
            <a:r>
              <a:rPr lang="en-US" sz="2400" dirty="0"/>
              <a:t>-ion, or destruction. This includes protection</a:t>
            </a:r>
          </a:p>
          <a:p>
            <a:r>
              <a:rPr lang="en-US" sz="2400" dirty="0"/>
              <a:t> against malware, viruses, hacking, phishing, and other types of cyber</a:t>
            </a:r>
          </a:p>
          <a:p>
            <a:r>
              <a:rPr lang="en-US" sz="2400" dirty="0"/>
              <a:t>threats</a:t>
            </a:r>
            <a:r>
              <a:rPr lang="en-US" sz="2200" dirty="0"/>
              <a:t>.</a:t>
            </a:r>
            <a:endParaRPr lang="en-IN" sz="2200" dirty="0"/>
          </a:p>
        </p:txBody>
      </p:sp>
      <p:pic>
        <p:nvPicPr>
          <p:cNvPr id="6" name="Content Placeholder 5" descr="A finger pressing a red key on a keyboard">
            <a:extLst>
              <a:ext uri="{FF2B5EF4-FFF2-40B4-BE49-F238E27FC236}">
                <a16:creationId xmlns:a16="http://schemas.microsoft.com/office/drawing/2014/main" id="{05385E8B-EDC2-5F80-366D-48964E2B7C46}"/>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5867400" y="2743200"/>
            <a:ext cx="3962400" cy="2118226"/>
          </a:xfrm>
        </p:spPr>
      </p:pic>
    </p:spTree>
    <p:extLst>
      <p:ext uri="{BB962C8B-B14F-4D97-AF65-F5344CB8AC3E}">
        <p14:creationId xmlns:p14="http://schemas.microsoft.com/office/powerpoint/2010/main" val="8679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702"/>
            <a:ext cx="12279272" cy="6891404"/>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447674"/>
            <a:ext cx="2814367" cy="755903"/>
          </a:xfrm>
          <a:prstGeom prst="rect">
            <a:avLst/>
          </a:prstGeom>
        </p:spPr>
        <p:txBody>
          <a:bodyPr vert="horz" wrap="square" lIns="0" tIns="13335" rIns="0" bIns="0" rtlCol="0">
            <a:spAutoFit/>
          </a:body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dirty="0"/>
          </a:p>
        </p:txBody>
      </p:sp>
      <p:sp>
        <p:nvSpPr>
          <p:cNvPr id="26" name="Rectangle 25">
            <a:extLst>
              <a:ext uri="{FF2B5EF4-FFF2-40B4-BE49-F238E27FC236}">
                <a16:creationId xmlns:a16="http://schemas.microsoft.com/office/drawing/2014/main" id="{FC540A35-D2B5-5FA3-63A2-0D7C26833BE8}"/>
              </a:ext>
            </a:extLst>
          </p:cNvPr>
          <p:cNvSpPr/>
          <p:nvPr/>
        </p:nvSpPr>
        <p:spPr>
          <a:xfrm>
            <a:off x="3267376" y="1013174"/>
            <a:ext cx="4223205"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B0502040204020203" pitchFamily="18" charset="-34"/>
                <a:cs typeface="Angsana New" panose="020B0502040204020203" pitchFamily="18" charset="-34"/>
              </a:rPr>
              <a:t>PROBLEM STATEMENT</a:t>
            </a:r>
          </a:p>
        </p:txBody>
      </p:sp>
      <p:sp>
        <p:nvSpPr>
          <p:cNvPr id="27" name="Rectangle 26">
            <a:extLst>
              <a:ext uri="{FF2B5EF4-FFF2-40B4-BE49-F238E27FC236}">
                <a16:creationId xmlns:a16="http://schemas.microsoft.com/office/drawing/2014/main" id="{6A1A33CF-27B0-6EBE-431F-7BAADD3D7BF5}"/>
              </a:ext>
            </a:extLst>
          </p:cNvPr>
          <p:cNvSpPr/>
          <p:nvPr/>
        </p:nvSpPr>
        <p:spPr>
          <a:xfrm>
            <a:off x="3273003" y="5206094"/>
            <a:ext cx="4223205"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20603050405020304" pitchFamily="18" charset="-34"/>
                <a:cs typeface="Angsana New" panose="02020603050405020304" pitchFamily="18" charset="-34"/>
              </a:rPr>
              <a:t>RESULST</a:t>
            </a:r>
          </a:p>
        </p:txBody>
      </p:sp>
      <p:sp>
        <p:nvSpPr>
          <p:cNvPr id="28" name="Rectangle 27">
            <a:extLst>
              <a:ext uri="{FF2B5EF4-FFF2-40B4-BE49-F238E27FC236}">
                <a16:creationId xmlns:a16="http://schemas.microsoft.com/office/drawing/2014/main" id="{E7C7A247-A73F-CDFA-5146-551D92E379E2}"/>
              </a:ext>
            </a:extLst>
          </p:cNvPr>
          <p:cNvSpPr/>
          <p:nvPr/>
        </p:nvSpPr>
        <p:spPr>
          <a:xfrm>
            <a:off x="3280190" y="4367867"/>
            <a:ext cx="4223205"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20603050405020304" pitchFamily="18" charset="-34"/>
                <a:cs typeface="Angsana New" panose="02020603050405020304" pitchFamily="18" charset="-34"/>
              </a:rPr>
              <a:t>MODELLING</a:t>
            </a:r>
          </a:p>
        </p:txBody>
      </p:sp>
      <p:sp>
        <p:nvSpPr>
          <p:cNvPr id="29" name="Rectangle 28">
            <a:extLst>
              <a:ext uri="{FF2B5EF4-FFF2-40B4-BE49-F238E27FC236}">
                <a16:creationId xmlns:a16="http://schemas.microsoft.com/office/drawing/2014/main" id="{B3E808D1-4146-46D6-3775-D479A9707412}"/>
              </a:ext>
            </a:extLst>
          </p:cNvPr>
          <p:cNvSpPr/>
          <p:nvPr/>
        </p:nvSpPr>
        <p:spPr>
          <a:xfrm>
            <a:off x="3273003" y="1803398"/>
            <a:ext cx="4223205"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20603050405020304" pitchFamily="18" charset="-34"/>
                <a:cs typeface="Angsana New" panose="02020603050405020304" pitchFamily="18" charset="-34"/>
              </a:rPr>
              <a:t>PROJECT OVERVIEW</a:t>
            </a:r>
          </a:p>
        </p:txBody>
      </p:sp>
      <p:sp>
        <p:nvSpPr>
          <p:cNvPr id="30" name="Rectangle 29">
            <a:extLst>
              <a:ext uri="{FF2B5EF4-FFF2-40B4-BE49-F238E27FC236}">
                <a16:creationId xmlns:a16="http://schemas.microsoft.com/office/drawing/2014/main" id="{47AC3282-36F6-11DF-09B6-4AA022494FC8}"/>
              </a:ext>
            </a:extLst>
          </p:cNvPr>
          <p:cNvSpPr/>
          <p:nvPr/>
        </p:nvSpPr>
        <p:spPr>
          <a:xfrm>
            <a:off x="3267377" y="2691992"/>
            <a:ext cx="4228832"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20603050405020304" pitchFamily="18" charset="-34"/>
                <a:cs typeface="Angsana New" panose="02020603050405020304" pitchFamily="18" charset="-34"/>
              </a:rPr>
              <a:t>WHO ARE THE END USER</a:t>
            </a:r>
          </a:p>
        </p:txBody>
      </p:sp>
      <p:sp>
        <p:nvSpPr>
          <p:cNvPr id="31" name="Rectangle 30">
            <a:extLst>
              <a:ext uri="{FF2B5EF4-FFF2-40B4-BE49-F238E27FC236}">
                <a16:creationId xmlns:a16="http://schemas.microsoft.com/office/drawing/2014/main" id="{07E86F21-4C4B-384A-719C-E06A88B674BB}"/>
              </a:ext>
            </a:extLst>
          </p:cNvPr>
          <p:cNvSpPr/>
          <p:nvPr/>
        </p:nvSpPr>
        <p:spPr>
          <a:xfrm>
            <a:off x="3261194" y="3524031"/>
            <a:ext cx="4223205"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20603050405020304" pitchFamily="18" charset="-34"/>
                <a:cs typeface="Angsana New" panose="02020603050405020304" pitchFamily="18" charset="-34"/>
              </a:rPr>
              <a:t>SOLUTION &amp; ITS VALUE</a:t>
            </a:r>
          </a:p>
        </p:txBody>
      </p:sp>
      <p:sp>
        <p:nvSpPr>
          <p:cNvPr id="32" name="Rectangle 31">
            <a:extLst>
              <a:ext uri="{FF2B5EF4-FFF2-40B4-BE49-F238E27FC236}">
                <a16:creationId xmlns:a16="http://schemas.microsoft.com/office/drawing/2014/main" id="{7C281AC1-82CB-8D2A-4058-F109DE5F310A}"/>
              </a:ext>
            </a:extLst>
          </p:cNvPr>
          <p:cNvSpPr/>
          <p:nvPr/>
        </p:nvSpPr>
        <p:spPr>
          <a:xfrm>
            <a:off x="3303383" y="6037753"/>
            <a:ext cx="4223205"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000" dirty="0">
                <a:latin typeface="Angsana New" panose="02020603050405020304" pitchFamily="18" charset="-34"/>
                <a:cs typeface="Angsana New" panose="02020603050405020304" pitchFamily="18" charset="-34"/>
              </a:rPr>
              <a:t>PROJECT LINK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15400" y="4724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6641"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5636948-667C-2408-8237-769698445102}"/>
              </a:ext>
            </a:extLst>
          </p:cNvPr>
          <p:cNvSpPr txBox="1"/>
          <p:nvPr/>
        </p:nvSpPr>
        <p:spPr>
          <a:xfrm>
            <a:off x="676274" y="1277957"/>
            <a:ext cx="7324725" cy="4708981"/>
          </a:xfrm>
          <a:prstGeom prst="rect">
            <a:avLst/>
          </a:prstGeom>
          <a:noFill/>
        </p:spPr>
        <p:txBody>
          <a:bodyPr wrap="square">
            <a:spAutoFit/>
          </a:bodyPr>
          <a:lstStyle/>
          <a:p>
            <a:r>
              <a:rPr lang="en-US" sz="2000" dirty="0">
                <a:latin typeface="Cambria Math" panose="02040503050406030204" pitchFamily="18" charset="0"/>
                <a:ea typeface="Cambria Math" panose="02040503050406030204" pitchFamily="18" charset="0"/>
              </a:rPr>
              <a:t>- The increasing </a:t>
            </a:r>
            <a:r>
              <a:rPr lang="en-US" sz="2000" dirty="0" err="1">
                <a:latin typeface="Cambria Math" panose="02040503050406030204" pitchFamily="18" charset="0"/>
                <a:ea typeface="Cambria Math" panose="02040503050406030204" pitchFamily="18" charset="0"/>
              </a:rPr>
              <a:t>prevalente</a:t>
            </a:r>
            <a:r>
              <a:rPr lang="en-US" sz="2000" dirty="0">
                <a:latin typeface="Cambria Math" panose="02040503050406030204" pitchFamily="18" charset="0"/>
                <a:ea typeface="Cambria Math" panose="02040503050406030204" pitchFamily="18" charset="0"/>
              </a:rPr>
              <a:t>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 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sz="2000" dirty="0">
              <a:latin typeface="Cambria Math" panose="02040503050406030204" pitchFamily="18"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8486E4B1-73CB-213E-4A8E-CA4BB11EE144}"/>
              </a:ext>
            </a:extLst>
          </p:cNvPr>
          <p:cNvSpPr>
            <a:spLocks noGrp="1"/>
          </p:cNvSpPr>
          <p:nvPr>
            <p:ph type="body" idx="1"/>
          </p:nvPr>
        </p:nvSpPr>
        <p:spPr>
          <a:xfrm>
            <a:off x="461020" y="1752600"/>
            <a:ext cx="8382000" cy="3554819"/>
          </a:xfrm>
        </p:spPr>
        <p:txBody>
          <a:bodyPr/>
          <a:lstStyle/>
          <a:p>
            <a:r>
              <a:rPr lang="en-US" sz="2100" dirty="0">
                <a:latin typeface="Cambria Math" panose="02040503050406030204" pitchFamily="18" charset="0"/>
                <a:ea typeface="Cambria Math" panose="02040503050406030204" pitchFamily="18" charset="0"/>
              </a:rPr>
              <a:t> - Imagine delving into the realm of cybersecurity by crafting a cutting-edge Python keylogger enriched with a sleek graphical interface using </a:t>
            </a:r>
            <a:r>
              <a:rPr lang="en-US" sz="2100" dirty="0" err="1">
                <a:latin typeface="Cambria Math" panose="02040503050406030204" pitchFamily="18" charset="0"/>
                <a:ea typeface="Cambria Math" panose="02040503050406030204" pitchFamily="18" charset="0"/>
              </a:rPr>
              <a:t>tkinter</a:t>
            </a:r>
            <a:r>
              <a:rPr lang="en-US" sz="2100" dirty="0">
                <a:latin typeface="Cambria Math" panose="02040503050406030204" pitchFamily="18" charset="0"/>
                <a:ea typeface="Cambria Math" panose="02040503050406030204" pitchFamily="18" charset="0"/>
              </a:rPr>
              <a:t>. This project embarks on a journey to blend the art of key press monitoring with the science of user-friendly design, culminating in a dynamic tool that captures keystrokes with precision and presents them in a visually engaging format</a:t>
            </a:r>
          </a:p>
          <a:p>
            <a:pPr marL="342900" indent="-342900">
              <a:buFontTx/>
              <a:buChar char="-"/>
            </a:pPr>
            <a:endParaRPr lang="en-US" sz="2100" dirty="0">
              <a:latin typeface="Cambria Math" panose="02040503050406030204" pitchFamily="18" charset="0"/>
              <a:ea typeface="Cambria Math" panose="02040503050406030204" pitchFamily="18" charset="0"/>
            </a:endParaRPr>
          </a:p>
          <a:p>
            <a:r>
              <a:rPr lang="en-US" sz="2100" dirty="0">
                <a:latin typeface="Cambria Math" panose="02040503050406030204" pitchFamily="18" charset="0"/>
                <a:ea typeface="Cambria Math" panose="02040503050406030204" pitchFamily="18" charset="0"/>
              </a:rPr>
              <a:t>- By harmonizing technical prowess with aesthetic appeal, this endeavor not only enhances data logging efficiency but also elevates the user experience, offering a novel perspective on the intersection of functionality and style in software development</a:t>
            </a:r>
            <a:endParaRPr lang="en-IN" sz="2100" dirty="0">
              <a:latin typeface="Cambria Math" panose="02040503050406030204" pitchFamily="18" charset="0"/>
              <a:ea typeface="Cambria Math" panose="020405030504060302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16F8-950D-3C07-ED33-A2B741676669}"/>
              </a:ext>
            </a:extLst>
          </p:cNvPr>
          <p:cNvSpPr>
            <a:spLocks noGrp="1"/>
          </p:cNvSpPr>
          <p:nvPr>
            <p:ph type="title"/>
          </p:nvPr>
        </p:nvSpPr>
        <p:spPr>
          <a:xfrm>
            <a:off x="457200" y="592693"/>
            <a:ext cx="10827067" cy="758190"/>
          </a:xfrm>
        </p:spPr>
        <p:txBody>
          <a:bodyPr/>
          <a:lstStyle/>
          <a:p>
            <a:r>
              <a:rPr lang="en-IN" dirty="0">
                <a:latin typeface="Algerian" panose="04020705040A02060702" pitchFamily="82" charset="0"/>
              </a:rPr>
              <a:t>BENEFITS OF KEY-LOGGER</a:t>
            </a:r>
          </a:p>
        </p:txBody>
      </p:sp>
      <p:sp>
        <p:nvSpPr>
          <p:cNvPr id="3" name="Text Placeholder 2">
            <a:extLst>
              <a:ext uri="{FF2B5EF4-FFF2-40B4-BE49-F238E27FC236}">
                <a16:creationId xmlns:a16="http://schemas.microsoft.com/office/drawing/2014/main" id="{C75CAFF4-28C6-9888-6954-907DF108D0BD}"/>
              </a:ext>
            </a:extLst>
          </p:cNvPr>
          <p:cNvSpPr>
            <a:spLocks noGrp="1"/>
          </p:cNvSpPr>
          <p:nvPr>
            <p:ph type="body" idx="1"/>
          </p:nvPr>
        </p:nvSpPr>
        <p:spPr>
          <a:xfrm>
            <a:off x="457200" y="1577340"/>
            <a:ext cx="9067800" cy="4308872"/>
          </a:xfrm>
        </p:spPr>
        <p:txBody>
          <a:bodyPr/>
          <a:lstStyle/>
          <a:p>
            <a:pPr marL="514350" indent="-514350">
              <a:buAutoNum type="arabicPeriod"/>
            </a:pPr>
            <a:r>
              <a:rPr lang="en-US" sz="3500" dirty="0">
                <a:latin typeface="Angsana New" panose="02020603050405020304" pitchFamily="18" charset="-34"/>
                <a:cs typeface="Angsana New" panose="02020603050405020304" pitchFamily="18" charset="-34"/>
              </a:rPr>
              <a:t>Intrusion Detection</a:t>
            </a:r>
            <a:r>
              <a:rPr lang="en-US" sz="2200" dirty="0">
                <a:latin typeface="Cambria Math" panose="02040503050406030204" pitchFamily="18" charset="0"/>
                <a:ea typeface="Cambria Math" panose="02040503050406030204" pitchFamily="18" charset="0"/>
                <a:cs typeface="Angsana New" panose="02020603050405020304" pitchFamily="18" charset="-34"/>
              </a:rPr>
              <a:t>: Keyloggers can be used as a part of intrusion detection systems to monitor user activity and detect suspicious behavior</a:t>
            </a:r>
          </a:p>
          <a:p>
            <a:pPr marL="514350" indent="-514350">
              <a:buAutoNum type="arabicPeriod"/>
            </a:pPr>
            <a:r>
              <a:rPr lang="en-US" sz="3500" dirty="0">
                <a:latin typeface="Angsana New" panose="02020603050405020304" pitchFamily="18" charset="-34"/>
                <a:cs typeface="Angsana New" panose="02020603050405020304" pitchFamily="18" charset="-34"/>
              </a:rPr>
              <a:t>Forensic Analysis</a:t>
            </a:r>
            <a:r>
              <a:rPr lang="en-US" sz="3200" dirty="0">
                <a:latin typeface="Angsana New" panose="02020603050405020304" pitchFamily="18" charset="-34"/>
                <a:cs typeface="Angsana New" panose="02020603050405020304" pitchFamily="18" charset="-34"/>
              </a:rPr>
              <a:t>: </a:t>
            </a:r>
            <a:r>
              <a:rPr lang="en-US" sz="2200" dirty="0">
                <a:latin typeface="Cambria Math" panose="02040503050406030204" pitchFamily="18" charset="0"/>
                <a:ea typeface="Cambria Math" panose="02040503050406030204" pitchFamily="18" charset="0"/>
                <a:cs typeface="Angsana New" panose="02020603050405020304" pitchFamily="18" charset="-34"/>
              </a:rPr>
              <a:t>Keyloggers can be valuable tools for digital forensic investigators when analyzing security incidents or investigating cybercrimes</a:t>
            </a:r>
          </a:p>
          <a:p>
            <a:pPr marL="514350" indent="-514350">
              <a:buAutoNum type="arabicPeriod"/>
            </a:pPr>
            <a:r>
              <a:rPr lang="en-US" sz="3500" dirty="0">
                <a:latin typeface="Angsana New" panose="02020603050405020304" pitchFamily="18" charset="-34"/>
                <a:cs typeface="Angsana New" panose="02020603050405020304" pitchFamily="18" charset="-34"/>
              </a:rPr>
              <a:t>Security Research and Testing</a:t>
            </a:r>
            <a:r>
              <a:rPr lang="en-US" sz="3200" dirty="0">
                <a:latin typeface="Angsana New" panose="02020603050405020304" pitchFamily="18" charset="-34"/>
                <a:cs typeface="Angsana New" panose="02020603050405020304" pitchFamily="18" charset="-34"/>
              </a:rPr>
              <a:t>: </a:t>
            </a:r>
            <a:r>
              <a:rPr lang="en-US" sz="2200" dirty="0">
                <a:latin typeface="Cambria Math" panose="02040503050406030204" pitchFamily="18" charset="0"/>
                <a:ea typeface="Cambria Math" panose="02040503050406030204" pitchFamily="18" charset="0"/>
                <a:cs typeface="Angsana New" panose="02020603050405020304" pitchFamily="18" charset="-34"/>
              </a:rPr>
              <a:t>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sz="2200" dirty="0">
              <a:latin typeface="Cambria Math" panose="02040503050406030204" pitchFamily="18" charset="0"/>
              <a:ea typeface="Cambria Math" panose="02040503050406030204" pitchFamily="18" charset="0"/>
              <a:cs typeface="Angsana New" panose="02020603050405020304" pitchFamily="18" charset="-34"/>
            </a:endParaRPr>
          </a:p>
        </p:txBody>
      </p:sp>
    </p:spTree>
    <p:extLst>
      <p:ext uri="{BB962C8B-B14F-4D97-AF65-F5344CB8AC3E}">
        <p14:creationId xmlns:p14="http://schemas.microsoft.com/office/powerpoint/2010/main" val="90808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C8BE-52ED-0E48-2550-539728D0402C}"/>
              </a:ext>
            </a:extLst>
          </p:cNvPr>
          <p:cNvSpPr>
            <a:spLocks noGrp="1"/>
          </p:cNvSpPr>
          <p:nvPr>
            <p:ph type="title"/>
          </p:nvPr>
        </p:nvSpPr>
        <p:spPr/>
        <p:txBody>
          <a:bodyPr/>
          <a:lstStyle/>
          <a:p>
            <a:r>
              <a:rPr lang="en-IN" dirty="0">
                <a:latin typeface="Algerian" panose="04020705040A02060702" pitchFamily="82" charset="0"/>
              </a:rPr>
              <a:t>BENEFITS OF KEY-LOGGER</a:t>
            </a:r>
            <a:endParaRPr lang="en-IN" dirty="0"/>
          </a:p>
        </p:txBody>
      </p:sp>
      <p:sp>
        <p:nvSpPr>
          <p:cNvPr id="3" name="Text Placeholder 2">
            <a:extLst>
              <a:ext uri="{FF2B5EF4-FFF2-40B4-BE49-F238E27FC236}">
                <a16:creationId xmlns:a16="http://schemas.microsoft.com/office/drawing/2014/main" id="{8816C04F-0C15-D846-A652-C47BD98CECBA}"/>
              </a:ext>
            </a:extLst>
          </p:cNvPr>
          <p:cNvSpPr>
            <a:spLocks noGrp="1"/>
          </p:cNvSpPr>
          <p:nvPr>
            <p:ph type="body" idx="1"/>
          </p:nvPr>
        </p:nvSpPr>
        <p:spPr>
          <a:xfrm>
            <a:off x="609600" y="1577340"/>
            <a:ext cx="8686800" cy="3108543"/>
          </a:xfrm>
        </p:spPr>
        <p:txBody>
          <a:bodyPr/>
          <a:lstStyle/>
          <a:p>
            <a:r>
              <a:rPr lang="en-US" dirty="0"/>
              <a:t> </a:t>
            </a:r>
            <a:r>
              <a:rPr lang="en-US" sz="3500" dirty="0">
                <a:latin typeface="Angsana New" panose="02020603050405020304" pitchFamily="18" charset="-34"/>
                <a:cs typeface="Angsana New" panose="02020603050405020304" pitchFamily="18" charset="-34"/>
              </a:rPr>
              <a:t>4.  Password Strength Testing</a:t>
            </a:r>
            <a:r>
              <a:rPr lang="en-US" sz="2200" dirty="0">
                <a:latin typeface="Cambria Math" panose="02040503050406030204" pitchFamily="18" charset="0"/>
                <a:ea typeface="Cambria Math" panose="02040503050406030204" pitchFamily="18" charset="0"/>
                <a:cs typeface="Angsana New" panose="02020603050405020304" pitchFamily="18" charset="-34"/>
              </a:rPr>
              <a:t>: </a:t>
            </a:r>
            <a:r>
              <a:rPr lang="en-US" sz="2200" dirty="0">
                <a:latin typeface="Cambria Math" panose="02040503050406030204" pitchFamily="18" charset="0"/>
                <a:ea typeface="Cambria Math" panose="02040503050406030204" pitchFamily="18" charset="0"/>
              </a:rPr>
              <a:t>Keyloggers can be used to test the  effectiveness of password policies by capturing and analyzing user passwords</a:t>
            </a:r>
          </a:p>
          <a:p>
            <a:endParaRPr lang="en-US" sz="2200" dirty="0">
              <a:latin typeface="Cambria Math" panose="02040503050406030204" pitchFamily="18" charset="0"/>
              <a:ea typeface="Cambria Math" panose="02040503050406030204" pitchFamily="18" charset="0"/>
              <a:cs typeface="Angsana New" panose="02020603050405020304" pitchFamily="18" charset="-34"/>
            </a:endParaRPr>
          </a:p>
          <a:p>
            <a:r>
              <a:rPr lang="en-US" sz="3500" dirty="0">
                <a:latin typeface="Angsana New" panose="02020603050405020304" pitchFamily="18" charset="-34"/>
                <a:cs typeface="Angsana New" panose="02020603050405020304" pitchFamily="18" charset="-34"/>
              </a:rPr>
              <a:t>5.   Insider Threat Detection</a:t>
            </a:r>
            <a:r>
              <a:rPr lang="en-US" sz="2200" dirty="0">
                <a:latin typeface="Cambria Math" panose="02040503050406030204" pitchFamily="18" charset="0"/>
                <a:ea typeface="Cambria Math" panose="02040503050406030204" pitchFamily="18" charset="0"/>
                <a:cs typeface="Angsana New" panose="02020603050405020304" pitchFamily="18" charset="-34"/>
              </a:rPr>
              <a:t>: </a:t>
            </a:r>
            <a:r>
              <a:rPr lang="en-US" sz="2200" dirty="0">
                <a:latin typeface="Cambria Math" panose="02040503050406030204" pitchFamily="18" charset="0"/>
                <a:ea typeface="Cambria Math" panose="02040503050406030204" pitchFamily="18" charset="0"/>
              </a:rPr>
              <a:t>Keyloggers can assist in detecting insider threats by monitoring employee activity and identifying suspicious behavior, such as unauthorized access to sensitive information or attempts to exfiltrate data</a:t>
            </a:r>
            <a:endParaRPr lang="en-IN" sz="2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8433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6800"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999807"/>
            <a:ext cx="390525"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8229600" y="5617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B6EBB47C-B20F-6898-665D-E9CC7D23808E}"/>
              </a:ext>
            </a:extLst>
          </p:cNvPr>
          <p:cNvSpPr>
            <a:spLocks noGrp="1"/>
          </p:cNvSpPr>
          <p:nvPr>
            <p:ph type="body" idx="1"/>
          </p:nvPr>
        </p:nvSpPr>
        <p:spPr>
          <a:xfrm>
            <a:off x="420984" y="1377636"/>
            <a:ext cx="8924925" cy="3499164"/>
          </a:xfrm>
        </p:spPr>
        <p:txBody>
          <a:bodyPr/>
          <a:lstStyle/>
          <a:p>
            <a:r>
              <a:rPr lang="en-US" sz="2200" dirty="0">
                <a:latin typeface="Cambria Math" panose="02040503050406030204" pitchFamily="18" charset="0"/>
                <a:ea typeface="Cambria Math" panose="02040503050406030204" pitchFamily="18" charset="0"/>
              </a:rPr>
              <a:t> - The end users of this project could include cybersecurity professionals, software developers, ethical hackers, and individuals seeking to monitor and log keystrokes for security or productivity purposes.</a:t>
            </a:r>
          </a:p>
          <a:p>
            <a:pPr marL="342900" indent="-342900">
              <a:buFontTx/>
              <a:buChar char="-"/>
            </a:pPr>
            <a:endParaRPr lang="en-US" sz="2200" dirty="0">
              <a:latin typeface="Cambria Math" panose="02040503050406030204" pitchFamily="18" charset="0"/>
              <a:ea typeface="Cambria Math" panose="02040503050406030204" pitchFamily="18" charset="0"/>
            </a:endParaRPr>
          </a:p>
          <a:p>
            <a:r>
              <a:rPr lang="en-US" sz="2200" dirty="0">
                <a:latin typeface="Cambria Math" panose="02040503050406030204" pitchFamily="18" charset="0"/>
                <a:ea typeface="Cambria Math" panose="02040503050406030204" pitchFamily="18" charset="0"/>
              </a:rPr>
              <a:t>- Additionally, students or researchers interested in cybersecurity concepts and Python programming may also find this project beneficial for learning and experimentation. The user-friendly GUI aspect could attract individuals who prefer a visually appealing and intuitive interface for interacting with the keylogging tool.</a:t>
            </a:r>
            <a:endParaRPr lang="en-IN" sz="2200" dirty="0">
              <a:latin typeface="Cambria Math" panose="02040503050406030204" pitchFamily="18" charset="0"/>
              <a:ea typeface="Cambria Math" panose="020405030504060302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675</TotalTime>
  <Words>1104</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Angsana New</vt:lpstr>
      <vt:lpstr>Aptos</vt:lpstr>
      <vt:lpstr>Calibri</vt:lpstr>
      <vt:lpstr>Cambria Math</vt:lpstr>
      <vt:lpstr>Trebuchet MS</vt:lpstr>
      <vt:lpstr>Office Theme</vt:lpstr>
      <vt:lpstr>AJAY RAJU KALIDINDI</vt:lpstr>
      <vt:lpstr>PROJECT TILE :</vt:lpstr>
      <vt:lpstr>Key-logger &amp; security :</vt:lpstr>
      <vt:lpstr>AGENDA</vt:lpstr>
      <vt:lpstr>PROBLEM STATEMENT</vt:lpstr>
      <vt:lpstr>PROJECT OVERVIEW</vt:lpstr>
      <vt:lpstr>BENEFITS OF KEY-LOGGER</vt:lpstr>
      <vt:lpstr>BENEFITS OF KEY-LOGGER</vt:lpstr>
      <vt:lpstr>WHO ARE THE END USERS?</vt:lpstr>
      <vt:lpstr>YOUR SOLUTION AND ITS VALUE PROPOSITION</vt:lpstr>
      <vt:lpstr>THE WOW IN YOUR SOLUTION</vt:lpstr>
      <vt:lpstr> </vt:lpstr>
      <vt:lpstr>RESULTS :</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AJ SILVA</cp:lastModifiedBy>
  <cp:revision>1</cp:revision>
  <dcterms:created xsi:type="dcterms:W3CDTF">2024-06-03T05:48:59Z</dcterms:created>
  <dcterms:modified xsi:type="dcterms:W3CDTF">2024-06-13T17:08:29Z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