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ayrathod0703/ajay-cod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670" y="2214637"/>
            <a:ext cx="9018437" cy="5847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39614" y="741933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Ajay Vilas Rathod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Ajay Vilas Rathod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Government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Karad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 electronics and telecommunications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In the digital age, the secure exchange of information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isincreasingly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vital, prompting the need for advanced techniques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thatguarantee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confidentiality. Conventional communication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methodsoften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fall short in providing robust data security. This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projectaddresses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the pressing challenge of secure information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exchangeby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formulating a steganographic application. The problem lies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inthe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inadequacy of existing communication channels to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safeguardsensitive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data effectively. Consequently, there is a crucial need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foran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intuitive and secure solution that seamlessly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integratessteganography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into everyday communication, ensuring the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coverttransmission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of confidential text messages within images</a:t>
            </a:r>
            <a:endParaRPr lang="en-US" sz="3200" b="0" i="0" dirty="0">
              <a:solidFill>
                <a:srgbClr val="000000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.</a:t>
            </a:r>
            <a:endParaRPr lang="en-US" sz="3200" b="0" i="0" dirty="0">
              <a:solidFill>
                <a:srgbClr val="000000"/>
              </a:solidFill>
              <a:effectLst/>
              <a:latin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800" dirty="0"/>
              <a:t>cv2 </a:t>
            </a:r>
            <a:r>
              <a:rPr lang="en-US" sz="2800" dirty="0"/>
              <a:t>library, OS library, string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This project is a </a:t>
            </a:r>
            <a:r>
              <a:rPr lang="en-US" sz="2800" b="1" dirty="0">
                <a:solidFill>
                  <a:srgbClr val="0F0F0F"/>
                </a:solidFill>
              </a:rPr>
              <a:t>unique project from the others project. In this we can hide a secret message in simple image and send it securely to the others.</a:t>
            </a: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Who are the end users –end users like army level, IT sectors, MNCs, etc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BB0D9-4FCD-9497-9CBF-8AF77598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06" y="1128368"/>
            <a:ext cx="2991749" cy="1464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5E0AF-67D9-2100-AA09-43A0ADFF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592933"/>
            <a:ext cx="4138019" cy="556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5C743B-C74F-D280-B9E0-AD34DCF43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794" y="1301280"/>
            <a:ext cx="5682803" cy="188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This project is most secure project to send the data to the another without knowing to the other or hacker. We use a normal image to send the data using steganography method.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https://github.com/Ajayrathod0703/ajay-code.git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222</TotalTime>
  <Words>271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ff12</vt:lpstr>
      <vt:lpstr>Franklin Gothic Book</vt:lpstr>
      <vt:lpstr>Franklin Gothic Demi</vt:lpstr>
      <vt:lpstr>Source Sans Pro</vt:lpstr>
      <vt:lpstr>Wingdings 2</vt:lpstr>
      <vt:lpstr>DividendVTI</vt:lpstr>
      <vt:lpstr>PROJECT TITLe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Ajay Rathod</cp:lastModifiedBy>
  <cp:revision>28</cp:revision>
  <dcterms:created xsi:type="dcterms:W3CDTF">2021-05-26T16:50:10Z</dcterms:created>
  <dcterms:modified xsi:type="dcterms:W3CDTF">2025-02-26T11:33:40Z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