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jayrathod0703/ajay-cod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4670" y="2214637"/>
            <a:ext cx="9018437" cy="5847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39614" y="741933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Ajay Vilas Rathod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Ajay Vilas Rathod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Government college of engineering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Karad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- electronics and telecommunications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In the digital age, the secure exchange of information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isincreasingly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vital, prompting the need for advanced techniques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thatguarantee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confidentiality. Conventional communication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methodsoften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fall short in providing robust data security. This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projectaddresses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the pressing challenge of secure information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exchangeby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formulating a steganographic application. The problem lies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inthe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inadequacy of existing communication channels to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safeguardsensitive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data effectively. Consequently, there is a crucial need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foran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intuitive and secure solution that seamlessly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integratessteganography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into everyday communication, ensuring the </a:t>
            </a:r>
            <a:r>
              <a:rPr lang="en-US" sz="3200" b="0" i="0" dirty="0" err="1">
                <a:solidFill>
                  <a:srgbClr val="000000"/>
                </a:solidFill>
                <a:effectLst/>
                <a:latin typeface="ff12"/>
              </a:rPr>
              <a:t>coverttransmission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 of confidential text messages within images</a:t>
            </a:r>
            <a:endParaRPr lang="en-US" sz="3200" b="0" i="0" dirty="0">
              <a:solidFill>
                <a:srgbClr val="000000"/>
              </a:solidFill>
              <a:effectLst/>
              <a:latin typeface="Source Sans Pro" panose="020F0502020204030204" pitchFamily="34" charset="0"/>
            </a:endParaRPr>
          </a:p>
          <a:p>
            <a:pPr algn="l"/>
            <a:r>
              <a:rPr lang="en-US" sz="3200" b="0" i="0" dirty="0">
                <a:solidFill>
                  <a:srgbClr val="000000"/>
                </a:solidFill>
                <a:effectLst/>
                <a:latin typeface="ff12"/>
              </a:rPr>
              <a:t>.</a:t>
            </a:r>
            <a:endParaRPr lang="en-US" sz="3200" b="0" i="0" dirty="0">
              <a:solidFill>
                <a:srgbClr val="000000"/>
              </a:solidFill>
              <a:effectLst/>
              <a:latin typeface="Source Sans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IN" sz="2800" dirty="0"/>
              <a:t>cv2 </a:t>
            </a:r>
            <a:r>
              <a:rPr lang="en-US" sz="2800" dirty="0"/>
              <a:t>library, OS library, string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</a:rPr>
              <a:t>This project is a </a:t>
            </a:r>
            <a:r>
              <a:rPr lang="en-US" sz="2800" b="1" dirty="0">
                <a:solidFill>
                  <a:srgbClr val="0F0F0F"/>
                </a:solidFill>
              </a:rPr>
              <a:t>unique project from the others project. In this we can hide a secret message in simple image and send it securely to the others.</a:t>
            </a: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Who are the end users –end users like army level, IT sectors, MNCs, etc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7125-AC62-752D-6E68-9EB88BCC6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image                                              Decrypted image</a:t>
            </a:r>
            <a:endParaRPr lang="en-IN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BB0D9-4FCD-9497-9CBF-8AF775981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06" y="1128368"/>
            <a:ext cx="2991749" cy="1464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D5E0AF-67D9-2100-AA09-43A0ADFF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592933"/>
            <a:ext cx="4138019" cy="556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C743B-C74F-D280-B9E0-AD34DCF43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519" y="882650"/>
            <a:ext cx="5682803" cy="18841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42C3FA-75E6-BCCC-A05F-57C8237413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81" y="3672556"/>
            <a:ext cx="1956045" cy="25978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E8932A-5059-881F-4FE8-227BBE1BF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238" y="3638689"/>
            <a:ext cx="1956047" cy="25978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007FE7-7937-5D68-0A10-BE125379FB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039" y="3070051"/>
            <a:ext cx="5629961" cy="29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This project is most secure project to send the data to the another without knowing to the other or hacker. We use a normal image to send the data using steganography method.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https://github.com/Ajayrathod0703/ajay-code.git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224</TotalTime>
  <Words>267</Words>
  <Application>Microsoft Office PowerPoint</Application>
  <PresentationFormat>Widescreen</PresentationFormat>
  <Paragraphs>33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ff12</vt:lpstr>
      <vt:lpstr>Franklin Gothic Book</vt:lpstr>
      <vt:lpstr>Franklin Gothic Demi</vt:lpstr>
      <vt:lpstr>Source Sans Pro</vt:lpstr>
      <vt:lpstr>Wingdings 2</vt:lpstr>
      <vt:lpstr>DividendVTI</vt:lpstr>
      <vt:lpstr>PROJECT TITLe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Ajay Rathod</cp:lastModifiedBy>
  <cp:revision>29</cp:revision>
  <dcterms:created xsi:type="dcterms:W3CDTF">2021-05-26T16:50:10Z</dcterms:created>
  <dcterms:modified xsi:type="dcterms:W3CDTF">2025-02-26T12:39:21Z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