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05847-B4CF-531A-627E-153EFAE3ED64}" v="492" dt="2024-10-14T03:59:59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38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latin typeface="Times New Roman"/>
                <a:cs typeface="Times New Roman"/>
              </a:rPr>
              <a:t>WikiTrend</a:t>
            </a:r>
            <a:r>
              <a:rPr lang="en-US" dirty="0">
                <a:latin typeface="Times New Roman"/>
                <a:cs typeface="Times New Roman"/>
              </a:rPr>
              <a:t> Analytics Using Cloud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261" y="4937339"/>
            <a:ext cx="4048783" cy="9525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Team Members: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Rajendra Kumar, Mukund Komati, Ajay Reddy </a:t>
            </a:r>
            <a:r>
              <a:rPr lang="en-US" err="1">
                <a:latin typeface="Times New Roman"/>
                <a:cs typeface="Times New Roman"/>
              </a:rPr>
              <a:t>Gajulapally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418E69-7A4B-C659-C64B-3F90DF89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" r="7037" b="-7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79E7-BEC5-5FC1-3F83-58A48133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1054917"/>
            <a:ext cx="9144000" cy="823308"/>
          </a:xfrm>
        </p:spPr>
        <p:txBody>
          <a:bodyPr/>
          <a:lstStyle/>
          <a:p>
            <a:r>
              <a:rPr lang="en-US" dirty="0">
                <a:latin typeface="Times New Roman"/>
                <a:cs typeface="Aharoni"/>
              </a:rPr>
              <a:t>Roles of Team Members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D5E6-E0BC-782C-B134-76DCCF12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50" y="1804686"/>
            <a:ext cx="9144000" cy="3841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Rajendra: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Project Lead and Data Architect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Setting up the ETL pipeline, managing data extraction, and cloud infrastructure.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Mukund: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Data Engineer 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Data transformation, cleaning, and analysis for generating insights.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Ajay: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BI Engineer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Creating dashboards and visualizations for user interaction and presenting insights.</a:t>
            </a:r>
            <a:endParaRPr lang="en-US" sz="180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7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A24-AFA5-69D4-E134-89A0F4C3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1132081"/>
            <a:ext cx="9144000" cy="813662"/>
          </a:xfrm>
        </p:spPr>
        <p:txBody>
          <a:bodyPr/>
          <a:lstStyle/>
          <a:p>
            <a:r>
              <a:rPr lang="en-US" dirty="0">
                <a:latin typeface="Times New Roman"/>
                <a:cs typeface="Aharoni"/>
              </a:rPr>
              <a:t>Project Overview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25D8-5129-4F04-23B2-37AB5478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50" y="2241644"/>
            <a:ext cx="9144000" cy="2897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Title: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WikiTrend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Analytics using Cloud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Objective: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To build an ETL pipeline using Wikimedia Analytics data, process the data for insights, and create visualizations that showcase trends like pageviews, clickstream analysis, and media usage.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Tools and Technologies: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Jetstream, Apache Hadoop,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MapReduce, Hive, Python, Tableau /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PowerBI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Streamlit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3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4266-B2FA-58FB-F50E-3C998605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1151372"/>
            <a:ext cx="9144000" cy="726852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Project Introduction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E959-F5DA-F58C-1027-A93981F69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50" y="1997597"/>
            <a:ext cx="9144000" cy="31272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The project focuses on analyzing large-scale datasets compiled by the Wikimedia Foundation. These datasets include pageviews, media access, clickstream data, and user activity across multiple Wikipedia projects.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We aim to create useful visualizations that provide insights into user behavior, traffic patterns, and media consumption on Wikimedia platforms.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36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74-0133-3D19-BB5C-23618189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832689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Related Work and Gap Analysis</a:t>
            </a:r>
            <a:endParaRPr lang="en-US">
              <a:latin typeface="Times New Roman"/>
              <a:cs typeface="Aharon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FF607-E80E-C365-7BBD-33E63E0A9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7904" y="2355937"/>
            <a:ext cx="9144000" cy="282453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latin typeface="Times New Roman"/>
                <a:ea typeface="+mn-lt"/>
                <a:cs typeface="+mn-lt"/>
              </a:rPr>
              <a:t>Wikimedia Analytics data has been widely used to analyze user behavior, content trends, and global reach. 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Existing studies often focus on single datasets or short timeframes. There is a need for integrating multiple datasets (e.g., pageviews, clickstreams, </a:t>
            </a:r>
            <a:r>
              <a:rPr lang="en-US" err="1">
                <a:latin typeface="Times New Roman"/>
                <a:ea typeface="+mn-lt"/>
                <a:cs typeface="+mn-lt"/>
              </a:rPr>
              <a:t>mediacounts</a:t>
            </a:r>
            <a:r>
              <a:rPr lang="en-US" dirty="0">
                <a:latin typeface="Times New Roman"/>
                <a:ea typeface="+mn-lt"/>
                <a:cs typeface="+mn-lt"/>
              </a:rPr>
              <a:t>) into a comprehensive data pipeline. </a:t>
            </a:r>
          </a:p>
          <a:p>
            <a:pPr marL="0" indent="0">
              <a:buNone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13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5813-8E1D-8F55-E481-C93A2071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42" y="1121246"/>
            <a:ext cx="9144000" cy="676114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Aharoni"/>
              </a:rPr>
              <a:t>Proposed Tasks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856A8-F354-8565-932A-6626E04C1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342" y="1927964"/>
            <a:ext cx="9144000" cy="389968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b="1" dirty="0">
                <a:latin typeface="Times New Roman"/>
                <a:ea typeface="+mn-lt"/>
                <a:cs typeface="+mn-lt"/>
              </a:rPr>
              <a:t>Data Extraction:</a:t>
            </a:r>
            <a:r>
              <a:rPr lang="en-US" dirty="0">
                <a:latin typeface="Times New Roman"/>
                <a:ea typeface="+mn-lt"/>
                <a:cs typeface="+mn-lt"/>
              </a:rPr>
              <a:t> Extract raw pageviews, media access logs, and clickstream data from Wikimedia Analytics.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Data Transformation:</a:t>
            </a:r>
            <a:r>
              <a:rPr lang="en-US" dirty="0">
                <a:latin typeface="Times New Roman"/>
                <a:ea typeface="+mn-lt"/>
                <a:cs typeface="+mn-lt"/>
              </a:rPr>
              <a:t> Clean and preprocess data (handle missing values, correct anomalies) using </a:t>
            </a:r>
            <a:r>
              <a:rPr lang="en-US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Load Processed Data:</a:t>
            </a:r>
            <a:r>
              <a:rPr lang="en-US" dirty="0">
                <a:latin typeface="Times New Roman"/>
                <a:ea typeface="+mn-lt"/>
                <a:cs typeface="+mn-lt"/>
              </a:rPr>
              <a:t> Load processed data into a cloud-based storage system (HDFS or Hive).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Data Analysis and Insight Generation:</a:t>
            </a:r>
            <a:r>
              <a:rPr lang="en-US" dirty="0">
                <a:latin typeface="Times New Roman"/>
                <a:ea typeface="+mn-lt"/>
                <a:cs typeface="+mn-lt"/>
              </a:rPr>
              <a:t> Use the processed data to analyze key metrics like top-viewed pages, popular navigation paths, and media consumption trends.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ea typeface="+mn-lt"/>
                <a:cs typeface="+mn-lt"/>
              </a:rPr>
              <a:t>Visualization:</a:t>
            </a:r>
            <a:r>
              <a:rPr lang="en-US" dirty="0">
                <a:latin typeface="Times New Roman"/>
                <a:ea typeface="+mn-lt"/>
                <a:cs typeface="+mn-lt"/>
              </a:rPr>
              <a:t> Create interactive dashboards to visualize trends using tools like Tableau and </a:t>
            </a:r>
            <a:r>
              <a:rPr lang="en-US" dirty="0" err="1">
                <a:latin typeface="Times New Roman"/>
                <a:ea typeface="+mn-lt"/>
                <a:cs typeface="+mn-lt"/>
              </a:rPr>
              <a:t>Streamlit</a:t>
            </a:r>
            <a:r>
              <a:rPr lang="en-US" dirty="0"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64254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7FDE-6223-DF8D-FFAC-C2D9AA657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42" y="1131685"/>
            <a:ext cx="9144000" cy="717867"/>
          </a:xfrm>
        </p:spPr>
        <p:txBody>
          <a:bodyPr/>
          <a:lstStyle/>
          <a:p>
            <a:r>
              <a:rPr lang="en-US" dirty="0">
                <a:latin typeface="Times New Roman"/>
                <a:ea typeface="+mj-lt"/>
                <a:cs typeface="+mj-lt"/>
              </a:rPr>
              <a:t>Planned Timeline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C2EB-7672-7BDC-70B2-7215D5983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8342" y="1854897"/>
            <a:ext cx="9144000" cy="339864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 1-2: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Finalize project setup and team roles, conduct initial research on datasets and tools, and set up cloud infrastructure (Jetstream, Hadoop, Hive).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 3-4: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Build the data extraction and transformation pipeline, extract data, and begin initial processing in </a:t>
            </a:r>
            <a:r>
              <a:rPr lang="en-US" sz="180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 Set up Hive for data storage and integration.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 5: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Perform data cleaning, aggregation, and load transformed data into Hive tables. Start generating preliminary insights (pageview trends, media access).</a:t>
            </a: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 6: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Develop visualizations (clickstream, pageviews, media) and integrate real-time data from Hive. Connect Hive to the visualization tools (Tableau).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ea typeface="+mn-lt"/>
                <a:cs typeface="+mn-lt"/>
              </a:rPr>
              <a:t>Week 7: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Test the full pipeline, ensure seamless data flow from extraction to Hive and dashboards, finalize dashboard design, and prepare the project report and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196620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83C5-FC90-9619-97B9-30381C65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8342" y="2478233"/>
            <a:ext cx="9144000" cy="947510"/>
          </a:xfrm>
        </p:spPr>
        <p:txBody>
          <a:bodyPr>
            <a:noAutofit/>
          </a:bodyPr>
          <a:lstStyle/>
          <a:p>
            <a:pPr algn="ctr"/>
            <a:r>
              <a:rPr lang="en-US" sz="5500" b="1" dirty="0">
                <a:latin typeface="Times New Roman"/>
                <a:cs typeface="Aharon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36494877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696B2"/>
      </a:accent1>
      <a:accent2>
        <a:srgbClr val="BA7FB9"/>
      </a:accent2>
      <a:accent3>
        <a:srgbClr val="B296C6"/>
      </a:accent3>
      <a:accent4>
        <a:srgbClr val="897FBA"/>
      </a:accent4>
      <a:accent5>
        <a:srgbClr val="96A2C6"/>
      </a:accent5>
      <a:accent6>
        <a:srgbClr val="7FA6BA"/>
      </a:accent6>
      <a:hlink>
        <a:srgbClr val="558D6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PrismaticVTI</vt:lpstr>
      <vt:lpstr>WikiTrend Analytics Using Cloud</vt:lpstr>
      <vt:lpstr>Roles of Team Members</vt:lpstr>
      <vt:lpstr>Project Overview</vt:lpstr>
      <vt:lpstr>Project Introduction</vt:lpstr>
      <vt:lpstr>Related Work and Gap Analysis</vt:lpstr>
      <vt:lpstr>Proposed Tasks</vt:lpstr>
      <vt:lpstr>Planned Timeline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199</cp:revision>
  <dcterms:created xsi:type="dcterms:W3CDTF">2013-07-15T20:26:40Z</dcterms:created>
  <dcterms:modified xsi:type="dcterms:W3CDTF">2024-11-18T02:50:55Z</dcterms:modified>
</cp:coreProperties>
</file>