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ajay.s">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a:t>
            </a:r>
            <a:r>
              <a:rPr lang="en-IN" sz="2400" dirty="0"/>
              <a:t>S.Ajay</a:t>
            </a:r>
            <a:endParaRPr lang="en-US" sz="2400" dirty="0"/>
          </a:p>
          <a:p>
            <a:r>
              <a:rPr lang="en-US" sz="2400" dirty="0"/>
              <a:t>REGISTER NO: 312206</a:t>
            </a:r>
            <a:r>
              <a:rPr lang="en-IN" sz="2400" dirty="0"/>
              <a:t>108</a:t>
            </a:r>
            <a:r>
              <a:rPr lang="en-US" sz="2400" dirty="0"/>
              <a:t>/</a:t>
            </a:r>
            <a:r>
              <a:rPr lang="en-IN" sz="2400" dirty="0"/>
              <a:t>unm295s.ajay</a:t>
            </a:r>
          </a:p>
          <a:p>
            <a:r>
              <a:rPr lang="en-US" sz="2400" dirty="0"/>
              <a:t>DEPARTMENT: B.COM </a:t>
            </a:r>
            <a:r>
              <a:rPr lang="en-IN" sz="2400" dirty="0"/>
              <a:t>(banking management)</a:t>
            </a:r>
            <a:endParaRPr lang="en-US" sz="2400" dirty="0"/>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2024-08-30T04:30:53Z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