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6"/>
  </p:notesMasterIdLst>
  <p:handoutMasterIdLst>
    <p:handoutMasterId r:id="rId17"/>
  </p:handoutMasterIdLst>
  <p:sldIdLst>
    <p:sldId id="269" r:id="rId2"/>
    <p:sldId id="281" r:id="rId3"/>
    <p:sldId id="270" r:id="rId4"/>
    <p:sldId id="256" r:id="rId5"/>
    <p:sldId id="257" r:id="rId6"/>
    <p:sldId id="271" r:id="rId7"/>
    <p:sldId id="283" r:id="rId8"/>
    <p:sldId id="284" r:id="rId9"/>
    <p:sldId id="273" r:id="rId10"/>
    <p:sldId id="274" r:id="rId11"/>
    <p:sldId id="285" r:id="rId12"/>
    <p:sldId id="287" r:id="rId13"/>
    <p:sldId id="277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9AB9F-895A-4E7B-AD25-AB0CE9FB18B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05E60-CC23-4E9B-BE4E-D89546060F0C}">
      <dgm:prSet phldrT="[Text]"/>
      <dgm:spPr/>
      <dgm:t>
        <a:bodyPr/>
        <a:lstStyle/>
        <a:p>
          <a:pPr algn="ctr"/>
          <a:r>
            <a:rPr lang="en-IN" noProof="0" dirty="0" smtClean="0"/>
            <a:t>User Interface for searching hostel and Hostel login for hostel Staff</a:t>
          </a:r>
          <a:endParaRPr lang="en-IN" noProof="0" dirty="0"/>
        </a:p>
      </dgm:t>
    </dgm:pt>
    <dgm:pt modelId="{99547188-57F4-4C1E-8441-7E890802676E}" type="parTrans" cxnId="{0F8766E8-6FC9-4485-AC2E-D621238B6D47}">
      <dgm:prSet/>
      <dgm:spPr/>
      <dgm:t>
        <a:bodyPr/>
        <a:lstStyle/>
        <a:p>
          <a:pPr algn="ctr"/>
          <a:endParaRPr lang="en-US"/>
        </a:p>
      </dgm:t>
    </dgm:pt>
    <dgm:pt modelId="{98F18FEF-C17F-456E-A49A-B0462BC8F776}" type="sibTrans" cxnId="{0F8766E8-6FC9-4485-AC2E-D621238B6D47}">
      <dgm:prSet/>
      <dgm:spPr/>
      <dgm:t>
        <a:bodyPr/>
        <a:lstStyle/>
        <a:p>
          <a:pPr algn="ctr"/>
          <a:endParaRPr lang="en-IN" noProof="0" dirty="0"/>
        </a:p>
      </dgm:t>
    </dgm:pt>
    <dgm:pt modelId="{E8C14067-9FDF-4B61-A658-8855F3D2E6FA}">
      <dgm:prSet phldrT="[Text]"/>
      <dgm:spPr/>
      <dgm:t>
        <a:bodyPr/>
        <a:lstStyle/>
        <a:p>
          <a:pPr algn="ctr"/>
          <a:r>
            <a:rPr lang="en-IN" noProof="0" dirty="0" smtClean="0"/>
            <a:t>College hostel Information and list of other hostels available if college hostel is not available</a:t>
          </a:r>
          <a:endParaRPr lang="en-IN" noProof="0" dirty="0"/>
        </a:p>
      </dgm:t>
    </dgm:pt>
    <dgm:pt modelId="{36ED0024-FEF3-4ED8-8AD9-CB52D3D71D8E}" type="parTrans" cxnId="{7A583D0F-11E6-4CCD-A463-70E2D543319B}">
      <dgm:prSet/>
      <dgm:spPr/>
      <dgm:t>
        <a:bodyPr/>
        <a:lstStyle/>
        <a:p>
          <a:pPr algn="ctr"/>
          <a:endParaRPr lang="en-US"/>
        </a:p>
      </dgm:t>
    </dgm:pt>
    <dgm:pt modelId="{ED8689C8-C400-49EA-894A-0F613468FD73}" type="sibTrans" cxnId="{7A583D0F-11E6-4CCD-A463-70E2D543319B}">
      <dgm:prSet/>
      <dgm:spPr/>
      <dgm:t>
        <a:bodyPr/>
        <a:lstStyle/>
        <a:p>
          <a:pPr algn="ctr"/>
          <a:endParaRPr lang="en-IN" noProof="0" dirty="0"/>
        </a:p>
      </dgm:t>
    </dgm:pt>
    <dgm:pt modelId="{EF52CCAA-DB09-4E3B-8465-90343B11D0D2}">
      <dgm:prSet phldrT="[Text]"/>
      <dgm:spPr/>
      <dgm:t>
        <a:bodyPr/>
        <a:lstStyle/>
        <a:p>
          <a:pPr algn="ctr"/>
          <a:r>
            <a:rPr lang="en-IN" noProof="0" dirty="0" smtClean="0"/>
            <a:t>Detailed information of particular hostel on tap</a:t>
          </a:r>
          <a:endParaRPr lang="en-IN" noProof="0" dirty="0"/>
        </a:p>
      </dgm:t>
    </dgm:pt>
    <dgm:pt modelId="{FB4FB068-1266-415E-A0F2-50203C25A2AE}" type="parTrans" cxnId="{7EB0853F-063B-4934-80B9-AE316935DE48}">
      <dgm:prSet/>
      <dgm:spPr/>
      <dgm:t>
        <a:bodyPr/>
        <a:lstStyle/>
        <a:p>
          <a:pPr algn="ctr"/>
          <a:endParaRPr lang="en-US"/>
        </a:p>
      </dgm:t>
    </dgm:pt>
    <dgm:pt modelId="{297188B6-BD05-47E8-A0E0-297049DE60F6}" type="sibTrans" cxnId="{7EB0853F-063B-4934-80B9-AE316935DE48}">
      <dgm:prSet/>
      <dgm:spPr/>
      <dgm:t>
        <a:bodyPr/>
        <a:lstStyle/>
        <a:p>
          <a:pPr algn="ctr"/>
          <a:endParaRPr lang="en-IN" noProof="0" dirty="0"/>
        </a:p>
      </dgm:t>
    </dgm:pt>
    <dgm:pt modelId="{9C223980-D262-41B0-B68B-A386547EE2E7}">
      <dgm:prSet phldrT="[Text]"/>
      <dgm:spPr/>
      <dgm:t>
        <a:bodyPr/>
        <a:lstStyle/>
        <a:p>
          <a:pPr algn="ctr"/>
          <a:r>
            <a:rPr lang="en-IN" noProof="0" dirty="0" smtClean="0"/>
            <a:t>Getting driving direction</a:t>
          </a:r>
          <a:endParaRPr lang="en-IN" noProof="0" dirty="0"/>
        </a:p>
      </dgm:t>
    </dgm:pt>
    <dgm:pt modelId="{1D5D8F48-3A75-4A65-9A99-56EC925E8FF3}" type="parTrans" cxnId="{4086F685-12E6-45E9-8047-A183EEEE0226}">
      <dgm:prSet/>
      <dgm:spPr/>
      <dgm:t>
        <a:bodyPr/>
        <a:lstStyle/>
        <a:p>
          <a:pPr algn="ctr"/>
          <a:endParaRPr lang="en-US"/>
        </a:p>
      </dgm:t>
    </dgm:pt>
    <dgm:pt modelId="{A3FDA794-56A0-4563-8FC1-B9587980FAF2}" type="sibTrans" cxnId="{4086F685-12E6-45E9-8047-A183EEEE0226}">
      <dgm:prSet/>
      <dgm:spPr/>
      <dgm:t>
        <a:bodyPr/>
        <a:lstStyle/>
        <a:p>
          <a:pPr algn="ctr"/>
          <a:endParaRPr lang="en-US"/>
        </a:p>
      </dgm:t>
    </dgm:pt>
    <dgm:pt modelId="{1574678C-D400-4C40-BD02-5E6911274578}" type="pres">
      <dgm:prSet presAssocID="{4529AB9F-895A-4E7B-AD25-AB0CE9FB18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751895-5A61-4911-91CA-59667DCC469A}" type="pres">
      <dgm:prSet presAssocID="{51405E60-CC23-4E9B-BE4E-D89546060F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CF22B-C6BE-4253-91FE-453A2F84132F}" type="pres">
      <dgm:prSet presAssocID="{98F18FEF-C17F-456E-A49A-B0462BC8F7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563B951-292A-4DB0-925E-4684028F031D}" type="pres">
      <dgm:prSet presAssocID="{98F18FEF-C17F-456E-A49A-B0462BC8F7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BA22273-B9FE-45F6-A711-D948F9349E64}" type="pres">
      <dgm:prSet presAssocID="{E8C14067-9FDF-4B61-A658-8855F3D2E6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2F350-31F2-4898-B79C-DA29E5A172A6}" type="pres">
      <dgm:prSet presAssocID="{ED8689C8-C400-49EA-894A-0F613468FD7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35FA66-4E2C-45C8-8FC1-AAFCB8D69FAD}" type="pres">
      <dgm:prSet presAssocID="{ED8689C8-C400-49EA-894A-0F613468FD7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6628DD7-4152-4326-8C3A-A87C7A96D804}" type="pres">
      <dgm:prSet presAssocID="{EF52CCAA-DB09-4E3B-8465-90343B11D0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32C31-A82C-4E31-89B5-87B3B0214318}" type="pres">
      <dgm:prSet presAssocID="{297188B6-BD05-47E8-A0E0-297049DE6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CDC9508-0F7F-42AA-B982-8E6C8AB4E5CE}" type="pres">
      <dgm:prSet presAssocID="{297188B6-BD05-47E8-A0E0-297049DE6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28070FE-6BCA-4542-AD89-2D21B25A2EE3}" type="pres">
      <dgm:prSet presAssocID="{9C223980-D262-41B0-B68B-A386547EE2E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583D0F-11E6-4CCD-A463-70E2D543319B}" srcId="{4529AB9F-895A-4E7B-AD25-AB0CE9FB18B7}" destId="{E8C14067-9FDF-4B61-A658-8855F3D2E6FA}" srcOrd="1" destOrd="0" parTransId="{36ED0024-FEF3-4ED8-8AD9-CB52D3D71D8E}" sibTransId="{ED8689C8-C400-49EA-894A-0F613468FD73}"/>
    <dgm:cxn modelId="{E23869F6-F106-4830-931E-89CBF0B4EE57}" type="presOf" srcId="{ED8689C8-C400-49EA-894A-0F613468FD73}" destId="{6835FA66-4E2C-45C8-8FC1-AAFCB8D69FAD}" srcOrd="1" destOrd="0" presId="urn:microsoft.com/office/officeart/2005/8/layout/process5"/>
    <dgm:cxn modelId="{4086F685-12E6-45E9-8047-A183EEEE0226}" srcId="{4529AB9F-895A-4E7B-AD25-AB0CE9FB18B7}" destId="{9C223980-D262-41B0-B68B-A386547EE2E7}" srcOrd="3" destOrd="0" parTransId="{1D5D8F48-3A75-4A65-9A99-56EC925E8FF3}" sibTransId="{A3FDA794-56A0-4563-8FC1-B9587980FAF2}"/>
    <dgm:cxn modelId="{7EB0853F-063B-4934-80B9-AE316935DE48}" srcId="{4529AB9F-895A-4E7B-AD25-AB0CE9FB18B7}" destId="{EF52CCAA-DB09-4E3B-8465-90343B11D0D2}" srcOrd="2" destOrd="0" parTransId="{FB4FB068-1266-415E-A0F2-50203C25A2AE}" sibTransId="{297188B6-BD05-47E8-A0E0-297049DE60F6}"/>
    <dgm:cxn modelId="{FB447456-7E6C-43BB-AC30-9C1138B61C50}" type="presOf" srcId="{EF52CCAA-DB09-4E3B-8465-90343B11D0D2}" destId="{36628DD7-4152-4326-8C3A-A87C7A96D804}" srcOrd="0" destOrd="0" presId="urn:microsoft.com/office/officeart/2005/8/layout/process5"/>
    <dgm:cxn modelId="{0E5CB3F8-416E-468B-9A99-56E4BD7ABD40}" type="presOf" srcId="{E8C14067-9FDF-4B61-A658-8855F3D2E6FA}" destId="{5BA22273-B9FE-45F6-A711-D948F9349E64}" srcOrd="0" destOrd="0" presId="urn:microsoft.com/office/officeart/2005/8/layout/process5"/>
    <dgm:cxn modelId="{0F8766E8-6FC9-4485-AC2E-D621238B6D47}" srcId="{4529AB9F-895A-4E7B-AD25-AB0CE9FB18B7}" destId="{51405E60-CC23-4E9B-BE4E-D89546060F0C}" srcOrd="0" destOrd="0" parTransId="{99547188-57F4-4C1E-8441-7E890802676E}" sibTransId="{98F18FEF-C17F-456E-A49A-B0462BC8F776}"/>
    <dgm:cxn modelId="{8F57CFF0-8630-433A-A4DF-98634E3B10FE}" type="presOf" srcId="{297188B6-BD05-47E8-A0E0-297049DE60F6}" destId="{6CDC9508-0F7F-42AA-B982-8E6C8AB4E5CE}" srcOrd="1" destOrd="0" presId="urn:microsoft.com/office/officeart/2005/8/layout/process5"/>
    <dgm:cxn modelId="{B3B3D55D-2AAE-427D-A49E-A03608E1773F}" type="presOf" srcId="{98F18FEF-C17F-456E-A49A-B0462BC8F776}" destId="{1563B951-292A-4DB0-925E-4684028F031D}" srcOrd="1" destOrd="0" presId="urn:microsoft.com/office/officeart/2005/8/layout/process5"/>
    <dgm:cxn modelId="{1374A3D5-420F-42C4-AFDB-F429E8514B52}" type="presOf" srcId="{51405E60-CC23-4E9B-BE4E-D89546060F0C}" destId="{2A751895-5A61-4911-91CA-59667DCC469A}" srcOrd="0" destOrd="0" presId="urn:microsoft.com/office/officeart/2005/8/layout/process5"/>
    <dgm:cxn modelId="{8A461D06-74FA-4297-A4AD-F9748595382E}" type="presOf" srcId="{ED8689C8-C400-49EA-894A-0F613468FD73}" destId="{DC42F350-31F2-4898-B79C-DA29E5A172A6}" srcOrd="0" destOrd="0" presId="urn:microsoft.com/office/officeart/2005/8/layout/process5"/>
    <dgm:cxn modelId="{347375DB-FF9F-4367-8EF6-14D2D85F8885}" type="presOf" srcId="{4529AB9F-895A-4E7B-AD25-AB0CE9FB18B7}" destId="{1574678C-D400-4C40-BD02-5E6911274578}" srcOrd="0" destOrd="0" presId="urn:microsoft.com/office/officeart/2005/8/layout/process5"/>
    <dgm:cxn modelId="{40BFAC50-E6BF-4FF3-BAAC-8A33A79B29E3}" type="presOf" srcId="{297188B6-BD05-47E8-A0E0-297049DE60F6}" destId="{AB532C31-A82C-4E31-89B5-87B3B0214318}" srcOrd="0" destOrd="0" presId="urn:microsoft.com/office/officeart/2005/8/layout/process5"/>
    <dgm:cxn modelId="{6FAEC135-32C7-4FAC-AF52-994DE58790BB}" type="presOf" srcId="{98F18FEF-C17F-456E-A49A-B0462BC8F776}" destId="{272CF22B-C6BE-4253-91FE-453A2F84132F}" srcOrd="0" destOrd="0" presId="urn:microsoft.com/office/officeart/2005/8/layout/process5"/>
    <dgm:cxn modelId="{891C81A5-2C35-44D3-B4B6-653A33F0241D}" type="presOf" srcId="{9C223980-D262-41B0-B68B-A386547EE2E7}" destId="{928070FE-6BCA-4542-AD89-2D21B25A2EE3}" srcOrd="0" destOrd="0" presId="urn:microsoft.com/office/officeart/2005/8/layout/process5"/>
    <dgm:cxn modelId="{A9E40F99-1CCE-4B6B-A94E-B35E9E7BB233}" type="presParOf" srcId="{1574678C-D400-4C40-BD02-5E6911274578}" destId="{2A751895-5A61-4911-91CA-59667DCC469A}" srcOrd="0" destOrd="0" presId="urn:microsoft.com/office/officeart/2005/8/layout/process5"/>
    <dgm:cxn modelId="{35B4F18C-97BA-4E9F-A1B6-2700830AE722}" type="presParOf" srcId="{1574678C-D400-4C40-BD02-5E6911274578}" destId="{272CF22B-C6BE-4253-91FE-453A2F84132F}" srcOrd="1" destOrd="0" presId="urn:microsoft.com/office/officeart/2005/8/layout/process5"/>
    <dgm:cxn modelId="{E315D06C-440B-41DD-AB6D-33B8914D6971}" type="presParOf" srcId="{272CF22B-C6BE-4253-91FE-453A2F84132F}" destId="{1563B951-292A-4DB0-925E-4684028F031D}" srcOrd="0" destOrd="0" presId="urn:microsoft.com/office/officeart/2005/8/layout/process5"/>
    <dgm:cxn modelId="{6EBE6899-1A0E-44F6-8C0E-C05C7744AC87}" type="presParOf" srcId="{1574678C-D400-4C40-BD02-5E6911274578}" destId="{5BA22273-B9FE-45F6-A711-D948F9349E64}" srcOrd="2" destOrd="0" presId="urn:microsoft.com/office/officeart/2005/8/layout/process5"/>
    <dgm:cxn modelId="{3B28A2F3-AE63-487F-8A21-02B54D18B5B0}" type="presParOf" srcId="{1574678C-D400-4C40-BD02-5E6911274578}" destId="{DC42F350-31F2-4898-B79C-DA29E5A172A6}" srcOrd="3" destOrd="0" presId="urn:microsoft.com/office/officeart/2005/8/layout/process5"/>
    <dgm:cxn modelId="{841549CC-5190-4ABE-B803-7D83925F4B86}" type="presParOf" srcId="{DC42F350-31F2-4898-B79C-DA29E5A172A6}" destId="{6835FA66-4E2C-45C8-8FC1-AAFCB8D69FAD}" srcOrd="0" destOrd="0" presId="urn:microsoft.com/office/officeart/2005/8/layout/process5"/>
    <dgm:cxn modelId="{ACFB3075-3DD7-444E-9FBF-07C2A4F8BA3A}" type="presParOf" srcId="{1574678C-D400-4C40-BD02-5E6911274578}" destId="{36628DD7-4152-4326-8C3A-A87C7A96D804}" srcOrd="4" destOrd="0" presId="urn:microsoft.com/office/officeart/2005/8/layout/process5"/>
    <dgm:cxn modelId="{41F15728-EC74-4A78-B719-A5D784E02B47}" type="presParOf" srcId="{1574678C-D400-4C40-BD02-5E6911274578}" destId="{AB532C31-A82C-4E31-89B5-87B3B0214318}" srcOrd="5" destOrd="0" presId="urn:microsoft.com/office/officeart/2005/8/layout/process5"/>
    <dgm:cxn modelId="{FF86870B-4560-4ED9-AA64-EA821A9AB2A5}" type="presParOf" srcId="{AB532C31-A82C-4E31-89B5-87B3B0214318}" destId="{6CDC9508-0F7F-42AA-B982-8E6C8AB4E5CE}" srcOrd="0" destOrd="0" presId="urn:microsoft.com/office/officeart/2005/8/layout/process5"/>
    <dgm:cxn modelId="{A9F4089B-7A2A-4DC9-8D5D-EDE9DF0A59C0}" type="presParOf" srcId="{1574678C-D400-4C40-BD02-5E6911274578}" destId="{928070FE-6BCA-4542-AD89-2D21B25A2EE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51895-5A61-4911-91CA-59667DCC469A}">
      <dsp:nvSpPr>
        <dsp:cNvPr id="0" name=""/>
        <dsp:cNvSpPr/>
      </dsp:nvSpPr>
      <dsp:spPr>
        <a:xfrm>
          <a:off x="1073718" y="1437"/>
          <a:ext cx="2204828" cy="1322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noProof="0" dirty="0" smtClean="0"/>
            <a:t>User Interface for searching hostel and Hostel login for hostel Staff</a:t>
          </a:r>
          <a:endParaRPr lang="en-IN" sz="1500" kern="1200" noProof="0" dirty="0"/>
        </a:p>
      </dsp:txBody>
      <dsp:txXfrm>
        <a:off x="1112464" y="40183"/>
        <a:ext cx="2127336" cy="1245404"/>
      </dsp:txXfrm>
    </dsp:sp>
    <dsp:sp modelId="{272CF22B-C6BE-4253-91FE-453A2F84132F}">
      <dsp:nvSpPr>
        <dsp:cNvPr id="0" name=""/>
        <dsp:cNvSpPr/>
      </dsp:nvSpPr>
      <dsp:spPr>
        <a:xfrm>
          <a:off x="3472571" y="389487"/>
          <a:ext cx="467423" cy="54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noProof="0" dirty="0"/>
        </a:p>
      </dsp:txBody>
      <dsp:txXfrm>
        <a:off x="3472571" y="498846"/>
        <a:ext cx="327196" cy="328079"/>
      </dsp:txXfrm>
    </dsp:sp>
    <dsp:sp modelId="{5BA22273-B9FE-45F6-A711-D948F9349E64}">
      <dsp:nvSpPr>
        <dsp:cNvPr id="0" name=""/>
        <dsp:cNvSpPr/>
      </dsp:nvSpPr>
      <dsp:spPr>
        <a:xfrm>
          <a:off x="4160478" y="1437"/>
          <a:ext cx="2204828" cy="1322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noProof="0" dirty="0" smtClean="0"/>
            <a:t>College hostel Information and list of other hostels available if college hostel is not available</a:t>
          </a:r>
          <a:endParaRPr lang="en-IN" sz="1500" kern="1200" noProof="0" dirty="0"/>
        </a:p>
      </dsp:txBody>
      <dsp:txXfrm>
        <a:off x="4199224" y="40183"/>
        <a:ext cx="2127336" cy="1245404"/>
      </dsp:txXfrm>
    </dsp:sp>
    <dsp:sp modelId="{DC42F350-31F2-4898-B79C-DA29E5A172A6}">
      <dsp:nvSpPr>
        <dsp:cNvPr id="0" name=""/>
        <dsp:cNvSpPr/>
      </dsp:nvSpPr>
      <dsp:spPr>
        <a:xfrm rot="5400000">
          <a:off x="5029180" y="1478672"/>
          <a:ext cx="467423" cy="54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noProof="0" dirty="0"/>
        </a:p>
      </dsp:txBody>
      <dsp:txXfrm rot="-5400000">
        <a:off x="5098853" y="1518359"/>
        <a:ext cx="328079" cy="327196"/>
      </dsp:txXfrm>
    </dsp:sp>
    <dsp:sp modelId="{36628DD7-4152-4326-8C3A-A87C7A96D804}">
      <dsp:nvSpPr>
        <dsp:cNvPr id="0" name=""/>
        <dsp:cNvSpPr/>
      </dsp:nvSpPr>
      <dsp:spPr>
        <a:xfrm>
          <a:off x="4160478" y="2206265"/>
          <a:ext cx="2204828" cy="1322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noProof="0" dirty="0" smtClean="0"/>
            <a:t>Detailed information of particular hostel on tap</a:t>
          </a:r>
          <a:endParaRPr lang="en-IN" sz="1500" kern="1200" noProof="0" dirty="0"/>
        </a:p>
      </dsp:txBody>
      <dsp:txXfrm>
        <a:off x="4199224" y="2245011"/>
        <a:ext cx="2127336" cy="1245404"/>
      </dsp:txXfrm>
    </dsp:sp>
    <dsp:sp modelId="{AB532C31-A82C-4E31-89B5-87B3B0214318}">
      <dsp:nvSpPr>
        <dsp:cNvPr id="0" name=""/>
        <dsp:cNvSpPr/>
      </dsp:nvSpPr>
      <dsp:spPr>
        <a:xfrm rot="10800000">
          <a:off x="3499029" y="2594315"/>
          <a:ext cx="467423" cy="546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 noProof="0" dirty="0"/>
        </a:p>
      </dsp:txBody>
      <dsp:txXfrm rot="10800000">
        <a:off x="3639256" y="2703674"/>
        <a:ext cx="327196" cy="328079"/>
      </dsp:txXfrm>
    </dsp:sp>
    <dsp:sp modelId="{928070FE-6BCA-4542-AD89-2D21B25A2EE3}">
      <dsp:nvSpPr>
        <dsp:cNvPr id="0" name=""/>
        <dsp:cNvSpPr/>
      </dsp:nvSpPr>
      <dsp:spPr>
        <a:xfrm>
          <a:off x="1073718" y="2206265"/>
          <a:ext cx="2204828" cy="1322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noProof="0" dirty="0" smtClean="0"/>
            <a:t>Getting driving direction</a:t>
          </a:r>
          <a:endParaRPr lang="en-IN" sz="1500" kern="1200" noProof="0" dirty="0"/>
        </a:p>
      </dsp:txBody>
      <dsp:txXfrm>
        <a:off x="1112464" y="2245011"/>
        <a:ext cx="2127336" cy="1245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A964-ED81-4E70-B480-2B9A92B84D3E}" type="datetimeFigureOut">
              <a:rPr lang="en-US" smtClean="0"/>
              <a:t>20/08/2014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C0DD-977E-4EB3-A045-D1A2DEDA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2987-1A06-467D-813D-E0C4463FCF28}" type="datetimeFigureOut">
              <a:rPr lang="en-US" smtClean="0"/>
              <a:t>20/08/2014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Page NO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777F0-155A-40FA-A466-C1EF77570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90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2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9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8D68A06-DF7C-4565-A4E6-D0AFFE1BCE19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06EB-1945-4D8B-9E46-A46323008769}" type="datetime1">
              <a:rPr lang="en-US" smtClean="0"/>
              <a:t>20/08/2014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FC92-5048-4B41-88FF-783379C6823E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281AADC-1427-4047-A9B8-07161923A42D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DFF4-1C80-4F37-958F-4E5590C6EC9F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332-5A06-4643-A649-AA2CD1175F42}" type="datetime1">
              <a:rPr lang="en-US" smtClean="0"/>
              <a:t>20/08/2014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7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519B-34D1-4678-98C4-2CDD8E34D938}" type="datetime1">
              <a:rPr lang="en-US" smtClean="0"/>
              <a:t>20/08/2014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96DE-E57C-4E6E-BF14-5021C4FA5A2D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0FC-CC89-41B5-B673-32ACB6C4985D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164B-470E-4796-87AF-F5C5AA0025B9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B197-A5F7-4B7C-B2CD-ECD296A41BDF}" type="datetime1">
              <a:rPr lang="en-US" smtClean="0"/>
              <a:t>20/08/2014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E0E-1F97-4EC6-ACCA-8D1765108852}" type="datetime1">
              <a:rPr lang="en-US" smtClean="0"/>
              <a:t>20/08/2014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EDE5-7415-4291-95AC-640C3934CC80}" type="datetime1">
              <a:rPr lang="en-US" smtClean="0"/>
              <a:t>20/08/2014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EBB2-02C3-4A0E-B39B-9AE72EF3AC4A}" type="datetime1">
              <a:rPr lang="en-US" smtClean="0"/>
              <a:t>20/08/2014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797-9198-4800-B01C-024CF1298C8A}" type="datetime1">
              <a:rPr lang="en-US" smtClean="0"/>
              <a:t>20/08/2014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59DE-D9AF-4F93-AC61-7C9318B438AB}" type="datetime1">
              <a:rPr lang="en-US" smtClean="0"/>
              <a:t>20/08/2014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09AC-A2B3-4B0F-95FD-B2DDF5BE7FEF}" type="datetime1">
              <a:rPr lang="en-US" smtClean="0"/>
              <a:t>20/08/2014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Hostel Accomodation Facilitator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73C6666-2D80-4A93-870D-5F9DFA23D6F2}" type="datetime1">
              <a:rPr lang="en-US" smtClean="0"/>
              <a:t>20/08/2014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25605"/>
            <a:ext cx="8229600" cy="711359"/>
          </a:xfrm>
        </p:spPr>
        <p:txBody>
          <a:bodyPr/>
          <a:lstStyle/>
          <a:p>
            <a:pPr algn="ctr"/>
            <a:r>
              <a:rPr lang="en-US" dirty="0" smtClean="0"/>
              <a:t>Hostel Accommodation Facilitator(HAF)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514600"/>
            <a:ext cx="8074323" cy="3886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Group Members-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3500" dirty="0" err="1" smtClean="0"/>
              <a:t>Abhishek</a:t>
            </a:r>
            <a:r>
              <a:rPr lang="en-US" sz="3500" dirty="0" smtClean="0"/>
              <a:t> Mishra (41)</a:t>
            </a:r>
          </a:p>
          <a:p>
            <a:pPr lvl="1"/>
            <a:r>
              <a:rPr lang="en-US" sz="3500" dirty="0" err="1" smtClean="0"/>
              <a:t>Ajaysingh</a:t>
            </a:r>
            <a:r>
              <a:rPr lang="en-US" sz="3500" dirty="0" smtClean="0"/>
              <a:t> Thakur (43)</a:t>
            </a:r>
          </a:p>
          <a:p>
            <a:pPr lvl="1"/>
            <a:r>
              <a:rPr lang="en-US" sz="3500" dirty="0" err="1" smtClean="0"/>
              <a:t>Rohit</a:t>
            </a:r>
            <a:r>
              <a:rPr lang="en-US" sz="3500" dirty="0" smtClean="0"/>
              <a:t> </a:t>
            </a:r>
            <a:r>
              <a:rPr lang="en-US" sz="3500" dirty="0" err="1" smtClean="0"/>
              <a:t>Rathi</a:t>
            </a:r>
            <a:r>
              <a:rPr lang="en-US" sz="3500" dirty="0" smtClean="0"/>
              <a:t> (65)</a:t>
            </a:r>
          </a:p>
          <a:p>
            <a:pPr lvl="1"/>
            <a:r>
              <a:rPr lang="en-US" sz="3500" dirty="0" err="1" smtClean="0"/>
              <a:t>Vaibhav</a:t>
            </a:r>
            <a:r>
              <a:rPr lang="en-US" sz="3500" dirty="0" smtClean="0"/>
              <a:t> </a:t>
            </a:r>
            <a:r>
              <a:rPr lang="en-US" sz="3500" dirty="0" err="1" smtClean="0"/>
              <a:t>Singhania</a:t>
            </a:r>
            <a:r>
              <a:rPr lang="en-US" sz="3500" dirty="0" smtClean="0"/>
              <a:t> (78)</a:t>
            </a:r>
          </a:p>
          <a:p>
            <a:pPr lvl="1"/>
            <a:r>
              <a:rPr lang="en-US" sz="3500" dirty="0" err="1" smtClean="0"/>
              <a:t>Yash</a:t>
            </a:r>
            <a:r>
              <a:rPr lang="en-US" sz="3500" dirty="0" smtClean="0"/>
              <a:t> Mehta (80)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3500" dirty="0" smtClean="0">
                <a:latin typeface="+mj-lt"/>
                <a:cs typeface="Times New Roman" panose="02020603050405020304" pitchFamily="18" charset="0"/>
              </a:rPr>
              <a:t>Guided By</a:t>
            </a:r>
          </a:p>
          <a:p>
            <a:pPr marL="0" indent="0">
              <a:buNone/>
            </a:pPr>
            <a:r>
              <a:rPr lang="en-US" sz="3500" dirty="0" smtClean="0">
                <a:latin typeface="+mj-lt"/>
                <a:cs typeface="Times New Roman" panose="02020603050405020304" pitchFamily="18" charset="0"/>
              </a:rPr>
              <a:t>Ms. </a:t>
            </a:r>
            <a:r>
              <a:rPr lang="en-US" sz="3500" dirty="0" err="1" smtClean="0">
                <a:latin typeface="+mj-lt"/>
                <a:cs typeface="Times New Roman" panose="02020603050405020304" pitchFamily="18" charset="0"/>
              </a:rPr>
              <a:t>Rina</a:t>
            </a:r>
            <a:r>
              <a:rPr lang="en-US" sz="35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+mj-lt"/>
                <a:cs typeface="Times New Roman" panose="02020603050405020304" pitchFamily="18" charset="0"/>
              </a:rPr>
              <a:t>Damdoo</a:t>
            </a:r>
            <a:endParaRPr lang="en-US" sz="35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366036" cy="711359"/>
          </a:xfrm>
        </p:spPr>
        <p:txBody>
          <a:bodyPr/>
          <a:lstStyle/>
          <a:p>
            <a:pPr algn="ctr"/>
            <a:r>
              <a:rPr lang="en-US" dirty="0" smtClean="0"/>
              <a:t>Proposed Implementation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598221"/>
              </p:ext>
            </p:extLst>
          </p:nvPr>
        </p:nvGraphicFramePr>
        <p:xfrm>
          <a:off x="866774" y="2489200"/>
          <a:ext cx="74390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10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615139" y="4038600"/>
            <a:ext cx="46943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3" y="925605"/>
            <a:ext cx="7442237" cy="711359"/>
          </a:xfrm>
        </p:spPr>
        <p:txBody>
          <a:bodyPr/>
          <a:lstStyle/>
          <a:p>
            <a:pPr algn="ctr"/>
            <a:r>
              <a:rPr lang="en-US" dirty="0" smtClean="0"/>
              <a:t>Logic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81741"/>
            <a:ext cx="7772400" cy="3530600"/>
          </a:xfr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8"/>
            <a:endParaRPr lang="en-US" sz="1600" dirty="0" smtClean="0"/>
          </a:p>
          <a:p>
            <a:pPr marL="2257600" lvl="8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</a:t>
            </a:r>
            <a:r>
              <a:rPr lang="en-US" sz="1600" dirty="0"/>
              <a:t>Yes</a:t>
            </a:r>
          </a:p>
          <a:p>
            <a:pPr marL="2257600" lvl="8" indent="0">
              <a:buNone/>
            </a:pPr>
            <a:endParaRPr lang="en-US" sz="1600" dirty="0"/>
          </a:p>
          <a:p>
            <a:pPr marL="2257600" lvl="8" indent="0">
              <a:buNone/>
            </a:pPr>
            <a:r>
              <a:rPr lang="en-US" sz="1600" dirty="0" smtClean="0"/>
              <a:t>						 	  </a:t>
            </a:r>
            <a:r>
              <a:rPr lang="en-US" sz="1600" dirty="0"/>
              <a:t>	</a:t>
            </a:r>
            <a:r>
              <a:rPr lang="en-US" sz="1600" dirty="0" smtClean="0"/>
              <a:t>			   </a:t>
            </a:r>
          </a:p>
          <a:p>
            <a:pPr marL="2257600" lvl="8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 No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96940" y="2634998"/>
            <a:ext cx="1981200" cy="1379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Registration</a:t>
            </a:r>
          </a:p>
          <a:p>
            <a:pPr algn="ctr"/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243270" y="2590548"/>
            <a:ext cx="2527300" cy="14237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</a:t>
            </a:r>
          </a:p>
          <a:p>
            <a:pPr algn="ctr"/>
            <a:r>
              <a:rPr lang="en-US" dirty="0" smtClean="0"/>
              <a:t>College hostel’s room </a:t>
            </a:r>
            <a:endParaRPr lang="en-US" dirty="0"/>
          </a:p>
          <a:p>
            <a:pPr algn="ctr"/>
            <a:r>
              <a:rPr lang="en-US" dirty="0"/>
              <a:t>a</a:t>
            </a:r>
            <a:r>
              <a:rPr lang="en-US" dirty="0" smtClean="0"/>
              <a:t>vailable      </a:t>
            </a:r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228575" y="4339914"/>
            <a:ext cx="2532863" cy="11000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Other hostel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Or view on map 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896939" y="4327435"/>
            <a:ext cx="1981201" cy="111251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selected  hostel contact details </a:t>
            </a:r>
          </a:p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863563" y="5816004"/>
            <a:ext cx="2014577" cy="8895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driving </a:t>
            </a:r>
            <a:r>
              <a:rPr lang="en-US" dirty="0" smtClean="0"/>
              <a:t>direction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878140" y="3302416"/>
            <a:ext cx="365130" cy="2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5007" y="3984536"/>
            <a:ext cx="11913" cy="3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7" idx="3"/>
          </p:cNvCxnSpPr>
          <p:nvPr/>
        </p:nvCxnSpPr>
        <p:spPr>
          <a:xfrm flipH="1" flipV="1">
            <a:off x="2878140" y="4883691"/>
            <a:ext cx="350435" cy="6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6139656" y="2610932"/>
            <a:ext cx="2133600" cy="14033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College Hostel Information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" idx="3"/>
            <a:endCxn id="67" idx="1"/>
          </p:cNvCxnSpPr>
          <p:nvPr/>
        </p:nvCxnSpPr>
        <p:spPr>
          <a:xfrm>
            <a:off x="5770570" y="3302416"/>
            <a:ext cx="369086" cy="10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Flowchart: Alternate Process 76"/>
          <p:cNvSpPr/>
          <p:nvPr/>
        </p:nvSpPr>
        <p:spPr>
          <a:xfrm>
            <a:off x="6330156" y="5816004"/>
            <a:ext cx="1752600" cy="88959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67" idx="2"/>
            <a:endCxn id="77" idx="0"/>
          </p:cNvCxnSpPr>
          <p:nvPr/>
        </p:nvCxnSpPr>
        <p:spPr>
          <a:xfrm>
            <a:off x="7206456" y="4014284"/>
            <a:ext cx="0" cy="1801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" idx="2"/>
            <a:endCxn id="8" idx="0"/>
          </p:cNvCxnSpPr>
          <p:nvPr/>
        </p:nvCxnSpPr>
        <p:spPr>
          <a:xfrm flipH="1">
            <a:off x="1870852" y="5439946"/>
            <a:ext cx="16688" cy="37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" idx="3"/>
          </p:cNvCxnSpPr>
          <p:nvPr/>
        </p:nvCxnSpPr>
        <p:spPr>
          <a:xfrm flipV="1">
            <a:off x="2878140" y="6224624"/>
            <a:ext cx="3452016" cy="3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3569" y="6479262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2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442236" cy="711359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84651"/>
            <a:ext cx="7543800" cy="40637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8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442236" cy="711359"/>
          </a:xfrm>
        </p:spPr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Roger Pressman, SOFTWARE ENGINEERING A Practitioner's Approach, New York: McGraw Hill, 2005. </a:t>
            </a:r>
          </a:p>
          <a:p>
            <a:r>
              <a:rPr lang="en-IN" dirty="0" err="1" smtClean="0"/>
              <a:t>Reto</a:t>
            </a:r>
            <a:r>
              <a:rPr lang="en-IN" dirty="0" smtClean="0"/>
              <a:t> Meier, PROFESSIONAL ANDROID 2 APPLICATION DEVELOPMENT, Indianapolis: Wiley Publishing, 2013.</a:t>
            </a:r>
          </a:p>
          <a:p>
            <a:r>
              <a:rPr lang="en-IN" dirty="0" smtClean="0"/>
              <a:t>Jay </a:t>
            </a:r>
            <a:r>
              <a:rPr lang="en-IN" dirty="0"/>
              <a:t>A. </a:t>
            </a:r>
            <a:r>
              <a:rPr lang="en-IN" dirty="0" err="1"/>
              <a:t>Kreibicb</a:t>
            </a:r>
            <a:r>
              <a:rPr lang="en-IN" dirty="0"/>
              <a:t>, </a:t>
            </a:r>
            <a:r>
              <a:rPr lang="en-IN" dirty="0" smtClean="0"/>
              <a:t>USING SQLITE, </a:t>
            </a:r>
            <a:r>
              <a:rPr lang="en-IN" dirty="0"/>
              <a:t>Sebastopol: O'Reilly Media, 2010.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2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213636" cy="711359"/>
          </a:xfrm>
        </p:spPr>
        <p:txBody>
          <a:bodyPr/>
          <a:lstStyle/>
          <a:p>
            <a:pPr algn="ctr"/>
            <a:r>
              <a:rPr lang="en-US" sz="5400" dirty="0" smtClean="0"/>
              <a:t>THANK   YOU</a:t>
            </a:r>
            <a:endParaRPr lang="en-US" sz="540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14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44" y="2899569"/>
            <a:ext cx="4486275" cy="2138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443258" y="5448301"/>
            <a:ext cx="11827277" cy="405486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Hostel Accommodation Facilitator</a:t>
            </a:r>
            <a:endParaRPr 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2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3564" y="925605"/>
            <a:ext cx="7518436" cy="711359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66441" y="2489200"/>
            <a:ext cx="7744159" cy="3530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Introduction</a:t>
            </a:r>
          </a:p>
          <a:p>
            <a:r>
              <a:rPr lang="en-US" sz="2200" dirty="0" smtClean="0"/>
              <a:t>Application</a:t>
            </a:r>
          </a:p>
          <a:p>
            <a:r>
              <a:rPr lang="en-US" sz="2200" dirty="0" smtClean="0"/>
              <a:t>Gap Analysis</a:t>
            </a:r>
          </a:p>
          <a:p>
            <a:r>
              <a:rPr lang="en-US" sz="2200" dirty="0" smtClean="0"/>
              <a:t>Technology</a:t>
            </a:r>
          </a:p>
          <a:p>
            <a:r>
              <a:rPr lang="en-US" sz="2200" dirty="0" smtClean="0"/>
              <a:t>Proposed Implementation</a:t>
            </a:r>
          </a:p>
          <a:p>
            <a:r>
              <a:rPr lang="en-US" sz="2200" dirty="0" smtClean="0"/>
              <a:t>Logic of Implementation</a:t>
            </a:r>
          </a:p>
          <a:p>
            <a:r>
              <a:rPr lang="en-US" sz="2200" dirty="0" smtClean="0"/>
              <a:t>Design</a:t>
            </a:r>
          </a:p>
          <a:p>
            <a:r>
              <a:rPr lang="en-US" sz="2200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49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442236" cy="711359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43935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Problem Definition: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200" dirty="0" smtClean="0"/>
              <a:t>	Student after getting admission to his/her preferred college, will be busy in finding best hostel either by visiting the college or through relative but they don’t get adequate information.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Thus our project aims at reducing the tiresome task through an user friendly android app.               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90600"/>
            <a:ext cx="7289836" cy="674595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Applications of Project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66441" y="2489200"/>
            <a:ext cx="7820359" cy="3530600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 smtClean="0"/>
              <a:t>One tap access for students to find Hostel.</a:t>
            </a:r>
          </a:p>
          <a:p>
            <a:r>
              <a:rPr lang="en-IN" sz="2200" dirty="0" smtClean="0"/>
              <a:t>Comparison/contrast of facilities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	</a:t>
            </a:r>
            <a:r>
              <a:rPr lang="en-IN" sz="2200" dirty="0" smtClean="0"/>
              <a:t>New Students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smtClean="0"/>
              <a:t> Existing Hostilities</a:t>
            </a:r>
          </a:p>
          <a:p>
            <a:r>
              <a:rPr lang="en-US" sz="2200" dirty="0" smtClean="0"/>
              <a:t>Provide an alternative to students</a:t>
            </a:r>
          </a:p>
          <a:p>
            <a:pPr marL="342900" lvl="1" indent="-342900"/>
            <a:r>
              <a:rPr lang="en-US" sz="2200"/>
              <a:t>Ratings and </a:t>
            </a:r>
            <a:r>
              <a:rPr lang="en-US" sz="2200" smtClean="0"/>
              <a:t>reviews</a:t>
            </a:r>
            <a:endParaRPr lang="en-US" sz="2200" dirty="0" smtClean="0"/>
          </a:p>
          <a:p>
            <a:r>
              <a:rPr lang="en-US" sz="2200" dirty="0" smtClean="0"/>
              <a:t>Facilitates Hostel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 To get new admission.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Promote new/existing hostels.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137436" cy="711359"/>
          </a:xfrm>
        </p:spPr>
        <p:txBody>
          <a:bodyPr/>
          <a:lstStyle/>
          <a:p>
            <a:pPr algn="ctr"/>
            <a:r>
              <a:rPr lang="en-US" dirty="0" smtClean="0"/>
              <a:t>GAP ANAYLYSIS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51555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Why this project ???</a:t>
            </a:r>
          </a:p>
          <a:p>
            <a:r>
              <a:rPr lang="en-US" sz="2200" dirty="0" smtClean="0"/>
              <a:t>Students from different cities</a:t>
            </a:r>
          </a:p>
          <a:p>
            <a:r>
              <a:rPr lang="en-US" sz="2200" dirty="0" smtClean="0"/>
              <a:t>Not familiar with location</a:t>
            </a:r>
          </a:p>
          <a:p>
            <a:r>
              <a:rPr lang="en-US" sz="2200" dirty="0" smtClean="0"/>
              <a:t>Nearest distance from college</a:t>
            </a:r>
          </a:p>
          <a:p>
            <a:r>
              <a:rPr lang="en-US" sz="2200" dirty="0" smtClean="0"/>
              <a:t>People knows about hostel but they don’t </a:t>
            </a:r>
            <a:r>
              <a:rPr lang="en-US" sz="2200" dirty="0"/>
              <a:t>f</a:t>
            </a:r>
            <a:r>
              <a:rPr lang="en-US" sz="2200" dirty="0" smtClean="0"/>
              <a:t>acilities provided</a:t>
            </a:r>
          </a:p>
          <a:p>
            <a:r>
              <a:rPr lang="en-US" sz="2200" dirty="0" smtClean="0"/>
              <a:t>Saves Parents and students time</a:t>
            </a:r>
            <a:endParaRPr lang="en-IN" sz="2200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289836" cy="711359"/>
          </a:xfrm>
        </p:spPr>
        <p:txBody>
          <a:bodyPr/>
          <a:lstStyle/>
          <a:p>
            <a:pPr algn="ctr"/>
            <a:r>
              <a:rPr lang="en-US" dirty="0" smtClean="0"/>
              <a:t>Gap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439359" cy="3530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Current System: </a:t>
            </a:r>
          </a:p>
          <a:p>
            <a:pPr lvl="1"/>
            <a:r>
              <a:rPr lang="en-US" sz="2200" dirty="0" smtClean="0"/>
              <a:t>Just Dial, Google maps only provide contact information and driving information for well known hostel.</a:t>
            </a:r>
          </a:p>
          <a:p>
            <a:pPr lvl="1"/>
            <a:r>
              <a:rPr lang="en-US" sz="2200" dirty="0" smtClean="0"/>
              <a:t>Website like </a:t>
            </a:r>
            <a:r>
              <a:rPr lang="en-US" sz="2200" dirty="0" err="1" smtClean="0"/>
              <a:t>trivago</a:t>
            </a:r>
            <a:r>
              <a:rPr lang="en-US" sz="2200" dirty="0" smtClean="0"/>
              <a:t>, </a:t>
            </a:r>
            <a:r>
              <a:rPr lang="en-US" sz="2200" dirty="0" err="1" smtClean="0"/>
              <a:t>expedia</a:t>
            </a:r>
            <a:r>
              <a:rPr lang="en-US" sz="2200" dirty="0" smtClean="0"/>
              <a:t> focus on hotel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</a:t>
            </a:r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14400"/>
            <a:ext cx="7289836" cy="711359"/>
          </a:xfrm>
        </p:spPr>
        <p:txBody>
          <a:bodyPr/>
          <a:lstStyle/>
          <a:p>
            <a:pPr algn="ctr"/>
            <a:r>
              <a:rPr lang="en-US" dirty="0" smtClean="0"/>
              <a:t>Gap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439359" cy="353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200" b="1" dirty="0" smtClean="0"/>
              <a:t>Proposed System:</a:t>
            </a:r>
          </a:p>
          <a:p>
            <a:pPr marL="457200" lvl="1" indent="0">
              <a:buNone/>
            </a:pPr>
            <a:r>
              <a:rPr lang="en-US" sz="2200" dirty="0" smtClean="0"/>
              <a:t>HAF not only give driving direction but also provides -</a:t>
            </a:r>
          </a:p>
          <a:p>
            <a:pPr lvl="2"/>
            <a:r>
              <a:rPr lang="en-US" sz="2200" dirty="0"/>
              <a:t>Contact information</a:t>
            </a:r>
          </a:p>
          <a:p>
            <a:pPr lvl="2"/>
            <a:r>
              <a:rPr lang="en-IN" sz="2200" dirty="0"/>
              <a:t>Security deposit and </a:t>
            </a:r>
            <a:r>
              <a:rPr lang="en-IN" sz="2200" dirty="0" smtClean="0"/>
              <a:t>rent </a:t>
            </a:r>
          </a:p>
          <a:p>
            <a:pPr lvl="2"/>
            <a:r>
              <a:rPr lang="en-IN" sz="2200" dirty="0" smtClean="0"/>
              <a:t>Fire and security measures</a:t>
            </a:r>
            <a:endParaRPr lang="en-US" sz="2200" dirty="0"/>
          </a:p>
          <a:p>
            <a:pPr lvl="2"/>
            <a:r>
              <a:rPr lang="en-IN" sz="2200" dirty="0" smtClean="0"/>
              <a:t>Mess </a:t>
            </a:r>
            <a:r>
              <a:rPr lang="en-IN" sz="2200" dirty="0"/>
              <a:t>Facilities</a:t>
            </a:r>
            <a:endParaRPr lang="en-US" sz="2200" dirty="0"/>
          </a:p>
          <a:p>
            <a:pPr lvl="2"/>
            <a:r>
              <a:rPr lang="en-IN" sz="2200" dirty="0"/>
              <a:t>Hostel </a:t>
            </a:r>
            <a:r>
              <a:rPr lang="en-IN" sz="2200" dirty="0" smtClean="0"/>
              <a:t>Norms 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endParaRPr lang="en-US" sz="220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0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289836" cy="711359"/>
          </a:xfrm>
        </p:spPr>
        <p:txBody>
          <a:bodyPr/>
          <a:lstStyle/>
          <a:p>
            <a:pPr algn="ctr"/>
            <a:r>
              <a:rPr lang="en-US" dirty="0"/>
              <a:t>Gap Analysis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1520" lvl="2" indent="0">
              <a:buNone/>
            </a:pPr>
            <a:endParaRPr lang="en-IN" sz="2200" dirty="0"/>
          </a:p>
          <a:p>
            <a:pPr marL="228600" lvl="2" indent="0">
              <a:buNone/>
            </a:pPr>
            <a:r>
              <a:rPr lang="en-US" sz="2200" b="1" dirty="0" smtClean="0"/>
              <a:t>Proposed </a:t>
            </a:r>
            <a:r>
              <a:rPr lang="en-US" sz="2200" b="1" dirty="0"/>
              <a:t>System</a:t>
            </a:r>
            <a:r>
              <a:rPr lang="en-US" sz="2200" b="1" dirty="0" smtClean="0"/>
              <a:t>:</a:t>
            </a:r>
          </a:p>
          <a:p>
            <a:pPr marL="228600" lvl="2" indent="0">
              <a:buNone/>
            </a:pPr>
            <a:endParaRPr lang="en-IN" sz="2200" dirty="0" smtClean="0"/>
          </a:p>
          <a:p>
            <a:pPr lvl="2"/>
            <a:r>
              <a:rPr lang="en-IN" sz="2200" dirty="0" smtClean="0"/>
              <a:t>First Aid</a:t>
            </a:r>
            <a:endParaRPr lang="en-IN" sz="2200" dirty="0"/>
          </a:p>
          <a:p>
            <a:pPr lvl="2"/>
            <a:r>
              <a:rPr lang="en-IN" sz="2200" dirty="0" smtClean="0"/>
              <a:t>Guest </a:t>
            </a:r>
            <a:r>
              <a:rPr lang="en-IN" sz="2200" dirty="0"/>
              <a:t>rooms </a:t>
            </a:r>
          </a:p>
          <a:p>
            <a:pPr lvl="2"/>
            <a:r>
              <a:rPr lang="en-IN" sz="2200" dirty="0"/>
              <a:t>Sports and Entertainment </a:t>
            </a:r>
            <a:r>
              <a:rPr lang="en-IN" sz="2200" dirty="0" smtClean="0"/>
              <a:t>Facilities</a:t>
            </a:r>
            <a:endParaRPr lang="en-US" sz="22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</a:t>
            </a:r>
            <a:r>
              <a:rPr lang="en-US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71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7366036" cy="711359"/>
          </a:xfrm>
        </p:spPr>
        <p:txBody>
          <a:bodyPr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XML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Java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 smtClean="0"/>
              <a:t>SQL Lite</a:t>
            </a:r>
          </a:p>
          <a:p>
            <a:pPr marL="0" indent="0">
              <a:buNone/>
            </a:pPr>
            <a:r>
              <a:rPr lang="en-US" sz="2000" dirty="0"/>
              <a:t>TOOLS USED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Eclipse </a:t>
            </a:r>
            <a:r>
              <a:rPr lang="en-US" sz="2000" dirty="0" smtClean="0"/>
              <a:t>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Android </a:t>
            </a:r>
            <a:r>
              <a:rPr lang="en-US" sz="2000" dirty="0" smtClean="0"/>
              <a:t>SDK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Eclipse </a:t>
            </a:r>
            <a:r>
              <a:rPr lang="en-US" sz="2000" dirty="0" smtClean="0"/>
              <a:t>ADT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Google maps API</a:t>
            </a:r>
            <a:endParaRPr lang="en-US" sz="2000" dirty="0"/>
          </a:p>
          <a:p>
            <a:pPr marL="0" indent="0">
              <a:buNone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>
              <a:latin typeface="Arial Black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90842" y="6324600"/>
            <a:ext cx="8248358" cy="269557"/>
          </a:xfrm>
        </p:spPr>
        <p:txBody>
          <a:bodyPr/>
          <a:lstStyle/>
          <a:p>
            <a:r>
              <a:rPr lang="en-US" sz="2000" dirty="0" smtClean="0"/>
              <a:t>	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sz="2000" dirty="0" smtClean="0"/>
              <a:t>  HAF |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2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1024</TotalTime>
  <Words>322</Words>
  <Application>Microsoft Office PowerPoint</Application>
  <PresentationFormat>On-screen Show (4:3)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Ion Boardroom</vt:lpstr>
      <vt:lpstr>Hostel Accommodation Facilitator(HAF) </vt:lpstr>
      <vt:lpstr>Overview</vt:lpstr>
      <vt:lpstr>Introduction</vt:lpstr>
      <vt:lpstr>Applications of Project </vt:lpstr>
      <vt:lpstr>GAP ANAYLYSIS</vt:lpstr>
      <vt:lpstr>Gap Analysis (Cont.)</vt:lpstr>
      <vt:lpstr>Gap Analysis (Cont.)</vt:lpstr>
      <vt:lpstr>Gap Analysis (Cont.)</vt:lpstr>
      <vt:lpstr>Technology</vt:lpstr>
      <vt:lpstr>Proposed Implementation</vt:lpstr>
      <vt:lpstr>Logic of Implementation</vt:lpstr>
      <vt:lpstr>Design</vt:lpstr>
      <vt:lpstr>References</vt:lpstr>
      <vt:lpstr>THANK 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Project</dc:title>
  <dc:creator>User</dc:creator>
  <cp:lastModifiedBy>DELL</cp:lastModifiedBy>
  <cp:revision>70</cp:revision>
  <dcterms:created xsi:type="dcterms:W3CDTF">2006-08-16T00:00:00Z</dcterms:created>
  <dcterms:modified xsi:type="dcterms:W3CDTF">2014-08-20T04:33:35Z</dcterms:modified>
</cp:coreProperties>
</file>