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0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83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3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22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43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3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4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6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1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7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4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3CEB-D134-4B7C-A824-D7E7BABC7DE6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059A22-FEBB-4FC2-ACE6-EC6930E34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860C-153D-61C3-6F7F-CF4976E10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434081"/>
            <a:ext cx="8468460" cy="2405743"/>
          </a:xfrm>
        </p:spPr>
        <p:txBody>
          <a:bodyPr/>
          <a:lstStyle/>
          <a:p>
            <a:pPr algn="ctr"/>
            <a:r>
              <a:rPr lang="en-US" sz="6600" b="1" dirty="0"/>
              <a:t>JUKEBOX PROJECT</a:t>
            </a:r>
            <a:br>
              <a:rPr lang="en-US" sz="6600" b="1" dirty="0"/>
            </a:br>
            <a:r>
              <a:rPr lang="en-US" sz="2800" dirty="0"/>
              <a:t>(</a:t>
            </a:r>
            <a:r>
              <a:rPr lang="en-US" sz="2800" b="1" dirty="0"/>
              <a:t>USING JAVA WITH JDBC</a:t>
            </a:r>
            <a:r>
              <a:rPr lang="en-US" sz="2800" dirty="0"/>
              <a:t>)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50473-7DF3-77D7-8D91-6B90B671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29063"/>
            <a:ext cx="7766936" cy="2208453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2600" b="1" dirty="0">
                <a:solidFill>
                  <a:schemeClr val="tx1"/>
                </a:solidFill>
              </a:rPr>
              <a:t>BY - AJAY KUMAR</a:t>
            </a:r>
            <a:endParaRPr lang="en-IN" sz="2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35F22-AA41-D1E4-D96C-44F6F677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3043163"/>
            <a:ext cx="3380756" cy="33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C47B1D-56EB-BB64-F433-EFB802D8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5" y="314454"/>
            <a:ext cx="3457149" cy="62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438E9-93BC-B92A-A85D-8FD75F83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05" y="313497"/>
            <a:ext cx="3638737" cy="520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A668E-3327-B683-E7D9-52D76123A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51" y="324051"/>
            <a:ext cx="3702240" cy="5207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5CEA4E-4837-5470-4276-A4A912D4E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28" y="1349904"/>
            <a:ext cx="3759393" cy="144902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CD31D-5FFD-DA05-C4EC-280B592145FE}"/>
              </a:ext>
            </a:extLst>
          </p:cNvPr>
          <p:cNvCxnSpPr>
            <a:cxnSpLocks/>
          </p:cNvCxnSpPr>
          <p:nvPr/>
        </p:nvCxnSpPr>
        <p:spPr>
          <a:xfrm>
            <a:off x="1712976" y="934204"/>
            <a:ext cx="618744" cy="2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0B2FCD-C793-099A-13D0-FB5F5FF707B0}"/>
              </a:ext>
            </a:extLst>
          </p:cNvPr>
          <p:cNvCxnSpPr>
            <a:cxnSpLocks/>
          </p:cNvCxnSpPr>
          <p:nvPr/>
        </p:nvCxnSpPr>
        <p:spPr>
          <a:xfrm>
            <a:off x="6455664" y="662632"/>
            <a:ext cx="181521" cy="35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F1FBB8-5DA7-B1F9-D7AF-A33BCDBCE0F3}"/>
              </a:ext>
            </a:extLst>
          </p:cNvPr>
          <p:cNvCxnSpPr>
            <a:cxnSpLocks/>
          </p:cNvCxnSpPr>
          <p:nvPr/>
        </p:nvCxnSpPr>
        <p:spPr>
          <a:xfrm flipH="1">
            <a:off x="9765379" y="844778"/>
            <a:ext cx="486615" cy="50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0342538D-B9F2-DBA1-0889-70FD31B75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03" y="6008127"/>
            <a:ext cx="4279726" cy="7124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CC75A-F23C-CEDA-D41F-FC6D02DF2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24" y="5833872"/>
            <a:ext cx="4396711" cy="8071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B678CE-CFF2-6EA8-D8E9-D9C4D492D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43" y="3197614"/>
            <a:ext cx="4654120" cy="131364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2CAE44-488D-A93C-2951-5C6E5D96E171}"/>
              </a:ext>
            </a:extLst>
          </p:cNvPr>
          <p:cNvCxnSpPr>
            <a:cxnSpLocks/>
          </p:cNvCxnSpPr>
          <p:nvPr/>
        </p:nvCxnSpPr>
        <p:spPr>
          <a:xfrm flipV="1">
            <a:off x="2180340" y="3087903"/>
            <a:ext cx="553256" cy="14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78999C-A31D-BA3A-1412-6182BAB6EF1B}"/>
              </a:ext>
            </a:extLst>
          </p:cNvPr>
          <p:cNvCxnSpPr>
            <a:cxnSpLocks/>
          </p:cNvCxnSpPr>
          <p:nvPr/>
        </p:nvCxnSpPr>
        <p:spPr>
          <a:xfrm flipH="1" flipV="1">
            <a:off x="10479024" y="4577104"/>
            <a:ext cx="670297" cy="116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DFE7A22-6A18-9A34-A884-521C20CAF1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" y="5357383"/>
            <a:ext cx="3835597" cy="66678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0A27B5-7213-1094-42EB-76809E4CB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97" y="3784291"/>
            <a:ext cx="3492679" cy="89325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B6A4780-EC51-2FB6-E05B-46ECBD5569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30" y="2417424"/>
            <a:ext cx="3410125" cy="90756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CCDB2B8-B3ED-03DB-4B71-2535B0DDBF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" y="1376427"/>
            <a:ext cx="3676839" cy="997001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801B668-57B9-49BD-3ACB-FDA55A4D65F5}"/>
              </a:ext>
            </a:extLst>
          </p:cNvPr>
          <p:cNvCxnSpPr>
            <a:cxnSpLocks/>
          </p:cNvCxnSpPr>
          <p:nvPr/>
        </p:nvCxnSpPr>
        <p:spPr>
          <a:xfrm>
            <a:off x="768199" y="2373428"/>
            <a:ext cx="228497" cy="298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9F0754-82D6-1AAD-C4A1-2A03BFAF8400}"/>
              </a:ext>
            </a:extLst>
          </p:cNvPr>
          <p:cNvCxnSpPr>
            <a:cxnSpLocks/>
          </p:cNvCxnSpPr>
          <p:nvPr/>
        </p:nvCxnSpPr>
        <p:spPr>
          <a:xfrm flipV="1">
            <a:off x="2768451" y="4685826"/>
            <a:ext cx="320767" cy="6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CA3B3D-30C8-1F61-4CD0-67D9E2143FB9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6186555" y="2548459"/>
            <a:ext cx="1148474" cy="3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995F60-1178-F01B-A384-9424C052D588}"/>
              </a:ext>
            </a:extLst>
          </p:cNvPr>
          <p:cNvCxnSpPr>
            <a:cxnSpLocks/>
          </p:cNvCxnSpPr>
          <p:nvPr/>
        </p:nvCxnSpPr>
        <p:spPr>
          <a:xfrm flipV="1">
            <a:off x="6604549" y="4562991"/>
            <a:ext cx="1067267" cy="146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ACE613-0CCF-1272-7260-A3CCFF9D85D1}"/>
              </a:ext>
            </a:extLst>
          </p:cNvPr>
          <p:cNvCxnSpPr>
            <a:stCxn id="58" idx="3"/>
          </p:cNvCxnSpPr>
          <p:nvPr/>
        </p:nvCxnSpPr>
        <p:spPr>
          <a:xfrm>
            <a:off x="3899138" y="5690775"/>
            <a:ext cx="813428" cy="42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89C583-116A-853A-06DB-1C40FB078937}"/>
              </a:ext>
            </a:extLst>
          </p:cNvPr>
          <p:cNvCxnSpPr>
            <a:cxnSpLocks/>
          </p:cNvCxnSpPr>
          <p:nvPr/>
        </p:nvCxnSpPr>
        <p:spPr>
          <a:xfrm flipV="1">
            <a:off x="1844508" y="3237987"/>
            <a:ext cx="318405" cy="203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D087D0-A07B-3BDF-CD09-67318892CDFF}"/>
              </a:ext>
            </a:extLst>
          </p:cNvPr>
          <p:cNvCxnSpPr>
            <a:cxnSpLocks/>
            <a:stCxn id="41" idx="1"/>
            <a:endCxn id="60" idx="3"/>
          </p:cNvCxnSpPr>
          <p:nvPr/>
        </p:nvCxnSpPr>
        <p:spPr>
          <a:xfrm flipH="1">
            <a:off x="6192876" y="3854439"/>
            <a:ext cx="971867" cy="37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F46694-38DC-FE88-A4E0-1E84386F073E}"/>
              </a:ext>
            </a:extLst>
          </p:cNvPr>
          <p:cNvCxnSpPr>
            <a:cxnSpLocks/>
          </p:cNvCxnSpPr>
          <p:nvPr/>
        </p:nvCxnSpPr>
        <p:spPr>
          <a:xfrm>
            <a:off x="2291411" y="945267"/>
            <a:ext cx="3867912" cy="6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9189B9F-DD80-D81D-02E7-10567E91FC6A}"/>
              </a:ext>
            </a:extLst>
          </p:cNvPr>
          <p:cNvCxnSpPr/>
          <p:nvPr/>
        </p:nvCxnSpPr>
        <p:spPr>
          <a:xfrm>
            <a:off x="6199632" y="1029409"/>
            <a:ext cx="0" cy="6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B08402-20DE-9427-FCB2-3EAA6FBC7372}"/>
              </a:ext>
            </a:extLst>
          </p:cNvPr>
          <p:cNvCxnSpPr>
            <a:cxnSpLocks/>
          </p:cNvCxnSpPr>
          <p:nvPr/>
        </p:nvCxnSpPr>
        <p:spPr>
          <a:xfrm>
            <a:off x="6199632" y="1667256"/>
            <a:ext cx="1190296" cy="21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B32C90-5DD5-24E3-9A32-C4E08B6A8E16}"/>
              </a:ext>
            </a:extLst>
          </p:cNvPr>
          <p:cNvCxnSpPr>
            <a:cxnSpLocks/>
          </p:cNvCxnSpPr>
          <p:nvPr/>
        </p:nvCxnSpPr>
        <p:spPr>
          <a:xfrm>
            <a:off x="6637185" y="1012740"/>
            <a:ext cx="1034631" cy="6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184673-29A4-F86F-CB48-60B363330328}"/>
              </a:ext>
            </a:extLst>
          </p:cNvPr>
          <p:cNvCxnSpPr>
            <a:cxnSpLocks/>
          </p:cNvCxnSpPr>
          <p:nvPr/>
        </p:nvCxnSpPr>
        <p:spPr>
          <a:xfrm>
            <a:off x="7671816" y="1082566"/>
            <a:ext cx="283464" cy="26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65C943F-EFA2-5F21-C66E-5ADC28F41F5A}"/>
              </a:ext>
            </a:extLst>
          </p:cNvPr>
          <p:cNvSpPr txBox="1"/>
          <p:nvPr/>
        </p:nvSpPr>
        <p:spPr>
          <a:xfrm>
            <a:off x="113208" y="-19738"/>
            <a:ext cx="8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ALBUM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3404DF-6853-5E48-448B-B910D5AFFF10}"/>
              </a:ext>
            </a:extLst>
          </p:cNvPr>
          <p:cNvSpPr txBox="1"/>
          <p:nvPr/>
        </p:nvSpPr>
        <p:spPr>
          <a:xfrm>
            <a:off x="4039748" y="-3666"/>
            <a:ext cx="8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ARTIST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5F2C169-C62E-0672-5CC1-9C7CEA756874}"/>
              </a:ext>
            </a:extLst>
          </p:cNvPr>
          <p:cNvSpPr txBox="1"/>
          <p:nvPr/>
        </p:nvSpPr>
        <p:spPr>
          <a:xfrm>
            <a:off x="7966288" y="-45281"/>
            <a:ext cx="8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GENRE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B250BF-A4F3-9B9C-565E-7FAF72D1BED3}"/>
              </a:ext>
            </a:extLst>
          </p:cNvPr>
          <p:cNvSpPr txBox="1"/>
          <p:nvPr/>
        </p:nvSpPr>
        <p:spPr>
          <a:xfrm>
            <a:off x="10372428" y="1043441"/>
            <a:ext cx="8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SONGS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7C3F2F2-F89E-3B96-8CF3-7045915FC7EF}"/>
              </a:ext>
            </a:extLst>
          </p:cNvPr>
          <p:cNvSpPr txBox="1"/>
          <p:nvPr/>
        </p:nvSpPr>
        <p:spPr>
          <a:xfrm>
            <a:off x="10611293" y="2849744"/>
            <a:ext cx="126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PODCASTS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E50AA8-8D32-261A-3100-D9DA868837F2}"/>
              </a:ext>
            </a:extLst>
          </p:cNvPr>
          <p:cNvSpPr txBox="1"/>
          <p:nvPr/>
        </p:nvSpPr>
        <p:spPr>
          <a:xfrm>
            <a:off x="10040440" y="5508096"/>
            <a:ext cx="191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PODCASTEPISODE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7BAEF8-B672-788F-F0D4-02EF1E54FBA9}"/>
              </a:ext>
            </a:extLst>
          </p:cNvPr>
          <p:cNvSpPr txBox="1"/>
          <p:nvPr/>
        </p:nvSpPr>
        <p:spPr>
          <a:xfrm>
            <a:off x="4877687" y="5690775"/>
            <a:ext cx="26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PODCASTARTIST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47C3E77-EDE8-1B47-87EF-C523AB22A70D}"/>
              </a:ext>
            </a:extLst>
          </p:cNvPr>
          <p:cNvSpPr txBox="1"/>
          <p:nvPr/>
        </p:nvSpPr>
        <p:spPr>
          <a:xfrm>
            <a:off x="4646244" y="2084381"/>
            <a:ext cx="16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SONGPLAYLIST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7F46FEB-6552-96AA-DEF3-C0CDFC98418D}"/>
              </a:ext>
            </a:extLst>
          </p:cNvPr>
          <p:cNvSpPr txBox="1"/>
          <p:nvPr/>
        </p:nvSpPr>
        <p:spPr>
          <a:xfrm>
            <a:off x="4284921" y="3476830"/>
            <a:ext cx="19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PODCASTPLAYLIST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AE4F85E-4F9F-5815-E35B-69D272F1B6BC}"/>
              </a:ext>
            </a:extLst>
          </p:cNvPr>
          <p:cNvSpPr txBox="1"/>
          <p:nvPr/>
        </p:nvSpPr>
        <p:spPr>
          <a:xfrm>
            <a:off x="2888679" y="5018342"/>
            <a:ext cx="11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PLAYLIST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F9DA28-76E5-069C-CE00-14FAB06CB61A}"/>
              </a:ext>
            </a:extLst>
          </p:cNvPr>
          <p:cNvSpPr txBox="1"/>
          <p:nvPr/>
        </p:nvSpPr>
        <p:spPr>
          <a:xfrm>
            <a:off x="113208" y="1043441"/>
            <a:ext cx="88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8000"/>
                </a:highlight>
                <a:latin typeface="inter-regular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51205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82F6-EA87-0C8F-9B0E-9DF6BF3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243939"/>
            <a:ext cx="8596668" cy="1320800"/>
          </a:xfrm>
        </p:spPr>
        <p:txBody>
          <a:bodyPr/>
          <a:lstStyle/>
          <a:p>
            <a:r>
              <a:rPr lang="en-US" dirty="0"/>
              <a:t>TABLES USED </a:t>
            </a:r>
            <a:r>
              <a:rPr lang="en-US" sz="2400" dirty="0"/>
              <a:t>(with some sample entries)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9859B-DA35-BD93-D94B-CA874679F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6" y="914400"/>
            <a:ext cx="10579142" cy="5816009"/>
          </a:xfrm>
        </p:spPr>
      </p:pic>
    </p:spTree>
    <p:extLst>
      <p:ext uri="{BB962C8B-B14F-4D97-AF65-F5344CB8AC3E}">
        <p14:creationId xmlns:p14="http://schemas.microsoft.com/office/powerpoint/2010/main" val="328806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4772-033E-BF02-3890-39B794EB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3BBC71-2822-A668-6E60-B9DDCBF46A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143001"/>
            <a:ext cx="4517571" cy="526868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AFD10F-9EC5-59EF-11AF-025E269F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913" y="1676400"/>
            <a:ext cx="4767943" cy="488768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dirty="0"/>
              <a:t>User will enter the application</a:t>
            </a:r>
          </a:p>
          <a:p>
            <a:r>
              <a:rPr lang="en-US" sz="2000" dirty="0"/>
              <a:t>App will give 5 options:-</a:t>
            </a:r>
          </a:p>
          <a:p>
            <a:pPr marL="0" indent="0">
              <a:buNone/>
            </a:pPr>
            <a:r>
              <a:rPr lang="en-US" dirty="0"/>
              <a:t>1 - 'To Listen’ –(Shows songs, podcast &amp; play)</a:t>
            </a:r>
          </a:p>
          <a:p>
            <a:pPr marL="0" indent="0">
              <a:buNone/>
            </a:pPr>
            <a:r>
              <a:rPr lang="en-US" dirty="0"/>
              <a:t>2 - 'To Create your own Playlist’-    (login/signup -&gt; create playlist)</a:t>
            </a:r>
          </a:p>
          <a:p>
            <a:pPr marL="0" indent="0">
              <a:buNone/>
            </a:pPr>
            <a:r>
              <a:rPr lang="en-US" dirty="0"/>
              <a:t>3 - 'To view your already created Playlist’-</a:t>
            </a:r>
          </a:p>
          <a:p>
            <a:pPr marL="0" indent="0">
              <a:buNone/>
            </a:pPr>
            <a:r>
              <a:rPr lang="en-US" dirty="0"/>
              <a:t>(login-&gt; view playlist)</a:t>
            </a:r>
          </a:p>
          <a:p>
            <a:pPr marL="0" indent="0">
              <a:buNone/>
            </a:pPr>
            <a:r>
              <a:rPr lang="en-US" dirty="0"/>
              <a:t>4 - 'To search and listen to song/podcast’</a:t>
            </a:r>
          </a:p>
          <a:p>
            <a:pPr marL="0" indent="0">
              <a:buNone/>
            </a:pPr>
            <a:r>
              <a:rPr lang="en-US" dirty="0"/>
              <a:t>-&gt; (shows songs, podcast -&gt; search &amp; play)</a:t>
            </a:r>
          </a:p>
          <a:p>
            <a:pPr marL="0" indent="0">
              <a:buNone/>
            </a:pPr>
            <a:r>
              <a:rPr lang="en-US" dirty="0"/>
              <a:t>5 - 'To close Application’ -&gt;(Exit App.)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85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52B3-0300-53D6-2F08-062E8F4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141515"/>
            <a:ext cx="8596668" cy="1320800"/>
          </a:xfrm>
        </p:spPr>
        <p:txBody>
          <a:bodyPr/>
          <a:lstStyle/>
          <a:p>
            <a:r>
              <a:rPr lang="en-US" dirty="0"/>
              <a:t>SQL Queries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5E3DB-ABDE-1D67-3717-1C5C9BF56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957944"/>
            <a:ext cx="9808028" cy="5519056"/>
          </a:xfrm>
        </p:spPr>
      </p:pic>
    </p:spTree>
    <p:extLst>
      <p:ext uri="{BB962C8B-B14F-4D97-AF65-F5344CB8AC3E}">
        <p14:creationId xmlns:p14="http://schemas.microsoft.com/office/powerpoint/2010/main" val="411609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89FB-3A3E-0AE5-AA7E-BCA3D0A8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Queries(cont.)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D481-5E49-B119-0F64-8CD7AE648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5257"/>
            <a:ext cx="10014857" cy="3788229"/>
          </a:xfrm>
        </p:spPr>
      </p:pic>
    </p:spTree>
    <p:extLst>
      <p:ext uri="{BB962C8B-B14F-4D97-AF65-F5344CB8AC3E}">
        <p14:creationId xmlns:p14="http://schemas.microsoft.com/office/powerpoint/2010/main" val="355156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2119-5535-94AF-7183-599AE54C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0371"/>
            <a:ext cx="8596668" cy="1320800"/>
          </a:xfrm>
        </p:spPr>
        <p:txBody>
          <a:bodyPr/>
          <a:lstStyle/>
          <a:p>
            <a:r>
              <a:rPr lang="en-US" dirty="0"/>
              <a:t>OUTPUT SNAPS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2A29E-735F-309E-D7EE-309C93830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175658"/>
            <a:ext cx="9601200" cy="5431972"/>
          </a:xfrm>
        </p:spPr>
      </p:pic>
    </p:spTree>
    <p:extLst>
      <p:ext uri="{BB962C8B-B14F-4D97-AF65-F5344CB8AC3E}">
        <p14:creationId xmlns:p14="http://schemas.microsoft.com/office/powerpoint/2010/main" val="246550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2119-5535-94AF-7183-599AE54C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0371"/>
            <a:ext cx="8596668" cy="1320800"/>
          </a:xfrm>
        </p:spPr>
        <p:txBody>
          <a:bodyPr/>
          <a:lstStyle/>
          <a:p>
            <a:r>
              <a:rPr lang="en-US" dirty="0"/>
              <a:t>OUTPUT SNAPS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4D414A-8021-9ECB-5C8E-BB560F3B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14400"/>
            <a:ext cx="9731829" cy="5693229"/>
          </a:xfrm>
        </p:spPr>
      </p:pic>
    </p:spTree>
    <p:extLst>
      <p:ext uri="{BB962C8B-B14F-4D97-AF65-F5344CB8AC3E}">
        <p14:creationId xmlns:p14="http://schemas.microsoft.com/office/powerpoint/2010/main" val="104791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806A-8273-ED5B-26F3-0B53CE15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48" y="2188028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7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5568-0CF7-3E6B-2866-10E68DC5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312266"/>
            <a:ext cx="8596668" cy="132080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72F2-F4D8-FFF8-99F0-B33E0BAF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91" y="1589314"/>
            <a:ext cx="8596668" cy="44629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PROJECT INSIGHT</a:t>
            </a:r>
          </a:p>
          <a:p>
            <a:r>
              <a:rPr lang="en-US" sz="2000" dirty="0"/>
              <a:t>TECHNOLOGIES USED</a:t>
            </a:r>
          </a:p>
          <a:p>
            <a:r>
              <a:rPr lang="en-US" sz="2000" dirty="0"/>
              <a:t>JAVA</a:t>
            </a:r>
          </a:p>
          <a:p>
            <a:r>
              <a:rPr lang="en-US" sz="2000" dirty="0"/>
              <a:t>MySQL</a:t>
            </a:r>
          </a:p>
          <a:p>
            <a:r>
              <a:rPr lang="en-US" sz="2000" dirty="0"/>
              <a:t>JDBC</a:t>
            </a:r>
          </a:p>
          <a:p>
            <a:r>
              <a:rPr lang="en-IN" sz="2000" dirty="0"/>
              <a:t>ER Diagram</a:t>
            </a:r>
          </a:p>
          <a:p>
            <a:r>
              <a:rPr lang="en-IN" sz="2000" dirty="0"/>
              <a:t>TABLES Structure</a:t>
            </a:r>
          </a:p>
          <a:p>
            <a:r>
              <a:rPr lang="en-IN" sz="2000" dirty="0"/>
              <a:t>PROGRAM FLOW</a:t>
            </a:r>
          </a:p>
          <a:p>
            <a:r>
              <a:rPr lang="en-IN" sz="2000" dirty="0"/>
              <a:t>SQL Queries</a:t>
            </a:r>
          </a:p>
          <a:p>
            <a:r>
              <a:rPr lang="en-IN" sz="2000" dirty="0"/>
              <a:t>JAVA Code (OUTPUT)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43AC6-6132-0221-F429-A6BE3A482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5" y="1633067"/>
            <a:ext cx="6814456" cy="39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DF74-9B8E-189C-30F6-D00E991A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F4AC-BD43-C6A8-D5C7-A4F312CA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657"/>
            <a:ext cx="8596668" cy="4484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jukebox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partially automated</a:t>
            </a:r>
            <a:r>
              <a:rPr lang="en-US" sz="20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music playing device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usually a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coin operated machine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that will play a patron's selection from self-contained media. The 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classic jukebox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has buttons, with letters and numbers on them, which are used to select a specific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record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Some may use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compact discs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instead. Disc changers are similar devices that are intended for home use, are small enough to fit in a shelf, may hold up to hundreds of discs, and allow discs to be easily removed, replaced, and inserted by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6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EF6-A919-2360-78C8-52F91E1C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CC86-95FC-445E-F9FB-9A8350F0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91" y="1785257"/>
            <a:ext cx="8596668" cy="47243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THIS JUKEBOX PROJECT, I HAVE MADE AN AUTOMATED JAVA APPLICATION SIMILAR TO OLD JUKEBOX (used for listening music).</a:t>
            </a:r>
          </a:p>
          <a:p>
            <a:endParaRPr lang="en-US" sz="2400" dirty="0"/>
          </a:p>
          <a:p>
            <a:r>
              <a:rPr lang="en-US" sz="2400" dirty="0"/>
              <a:t>FUNCTIONS PROVIDED:-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Listening to Songs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Listening to Podcasts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Creating new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Login to existing 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Creating customized Playlists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View created playlists &amp; listen from there.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084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F337-7B6F-97CB-C72E-2CFCEDCE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TECHNOLOGIES USED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502-149B-087E-8520-942B6620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JDBC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2400" b="1" dirty="0"/>
              <a:t>SOFTWARE USED :-</a:t>
            </a:r>
          </a:p>
          <a:p>
            <a:r>
              <a:rPr lang="en-IN" dirty="0"/>
              <a:t>IntelliJ – (for java programming)</a:t>
            </a:r>
          </a:p>
          <a:p>
            <a:r>
              <a:rPr lang="en-IN" dirty="0" err="1"/>
              <a:t>Mysql</a:t>
            </a:r>
            <a:r>
              <a:rPr lang="en-IN" dirty="0"/>
              <a:t> Workbench – (for creating Database &amp; tables)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66997-E04D-84CC-B9A1-C8871A5C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59712"/>
            <a:ext cx="4724401" cy="36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6B4C-B118-E384-1323-8F8D9931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7CE4-1FDC-1822-B108-1FB334F2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Autofit/>
          </a:bodyPr>
          <a:lstStyle/>
          <a:p>
            <a:r>
              <a:rPr lang="en-US" sz="2000" b="1" i="0" dirty="0">
                <a:solidFill>
                  <a:srgbClr val="202122"/>
                </a:solidFill>
                <a:effectLst/>
                <a:latin typeface="inter-regular"/>
              </a:rPr>
              <a:t>Java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is a </a:t>
            </a:r>
            <a:r>
              <a:rPr lang="en-US" sz="2000" dirty="0">
                <a:solidFill>
                  <a:srgbClr val="202122"/>
                </a:solidFill>
                <a:latin typeface="inter-regular"/>
              </a:rPr>
              <a:t>high-level , class- based, oops(object oriented programming system)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that is designed to have as few implementation dependencies as possible. It is a general purpose programming language intended to let programmers 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inter-regular"/>
              </a:rPr>
              <a:t>write once, run anywhere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(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inter-regular"/>
              </a:rPr>
              <a:t>WORA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), meaning that compiled Java code can run on all platforms that support Java without the need to recompile.</a:t>
            </a:r>
            <a:r>
              <a:rPr lang="en-US" sz="2000" b="0" i="0" baseline="30000" dirty="0">
                <a:solidFill>
                  <a:srgbClr val="0645AD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Java applications are typically compiled to bytecode that can run on any Java Virtual Machine (JVM) regardless of the underlying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inter-regular"/>
              </a:rPr>
              <a:t>computer Architecture.</a:t>
            </a: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 The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inter-regular"/>
              </a:rPr>
              <a:t>syntax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of Java is similar to </a:t>
            </a:r>
            <a:r>
              <a:rPr lang="en-US" sz="2000" dirty="0">
                <a:solidFill>
                  <a:schemeClr val="tx1"/>
                </a:solidFill>
                <a:latin typeface="inter-regular"/>
              </a:rPr>
              <a:t>C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and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inter-regular"/>
              </a:rPr>
              <a:t>C++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but has fewer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inter-regular"/>
              </a:rPr>
              <a:t>low-level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facilities than either of them. The Java runtime provides dynamic capabilities (such as </a:t>
            </a:r>
            <a:r>
              <a:rPr lang="en-US" sz="2000" b="0" i="0" strike="noStrike" dirty="0">
                <a:solidFill>
                  <a:schemeClr val="tx1"/>
                </a:solidFill>
                <a:effectLst/>
                <a:latin typeface="inter-regular"/>
              </a:rPr>
              <a:t>reflection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inter-regular"/>
              </a:rPr>
              <a:t> and runtime code modification) that are typically not available in traditional compiled languages. As of 2019, Java was one of the most popular programming languages in use.</a:t>
            </a:r>
            <a:endParaRPr lang="en-IN" sz="20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302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1C86-3739-8AFB-282E-803E215E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3858-DB2C-635C-56F5-584365FF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MySQL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is a relational database management system based on the Structured Query Language, which is the popular language for accessing and managing the records in the database. MySQL is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open-source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and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free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software under the GNU license. It is supported by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Oracle Company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SQL helps in DBMS(database management system).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sz="2400" dirty="0">
                <a:solidFill>
                  <a:srgbClr val="333333"/>
                </a:solidFill>
                <a:latin typeface="inter-regular"/>
              </a:rPr>
              <a:t>It helps to manage data in databases and tabular format.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2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D956-A0A6-86E0-7674-3C9186B7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BC52-FE85-A059-9B25-2E393889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029"/>
            <a:ext cx="8596668" cy="4234333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tx1"/>
                </a:solidFill>
                <a:effectLst/>
                <a:latin typeface="inter-regular"/>
              </a:rPr>
              <a:t>Java Database Connectivity is an application programming interface for the programming language Java, which defines how a client may access a database. It is a Java-based data access technology used for Java database connectivity. It is part of the Java Standard Edition platform, from Oracle.</a:t>
            </a:r>
          </a:p>
          <a:p>
            <a:r>
              <a:rPr lang="en-US" sz="2200" b="0" i="0" dirty="0">
                <a:solidFill>
                  <a:srgbClr val="202124"/>
                </a:solidFill>
                <a:effectLst/>
                <a:latin typeface="inter-regular"/>
              </a:rPr>
              <a:t>JDBC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inter-regular"/>
              </a:rPr>
              <a:t>helps you to write Java applications that manage these three programming activities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inter-regular"/>
              </a:rPr>
              <a:t>: Connect to a data source, like a database. Send queries and update statements to the database. Retrieve and process the results received from the database in answer to your query.</a:t>
            </a:r>
          </a:p>
          <a:p>
            <a:r>
              <a:rPr lang="en-US" sz="2200" dirty="0">
                <a:solidFill>
                  <a:srgbClr val="202124"/>
                </a:solidFill>
                <a:latin typeface="inter-regular"/>
              </a:rPr>
              <a:t>Basically it helps to connect MySQL with java program.</a:t>
            </a:r>
            <a:endParaRPr lang="en-IN" sz="2200" dirty="0"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6483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E9A4-B444-1F28-7966-ECF5029E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78" y="79829"/>
            <a:ext cx="8596668" cy="1320800"/>
          </a:xfrm>
        </p:spPr>
        <p:txBody>
          <a:bodyPr/>
          <a:lstStyle/>
          <a:p>
            <a:r>
              <a:rPr lang="en-US" dirty="0"/>
              <a:t>ER - DIAGRAM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BD1AD8-0F8F-A68F-A538-74771BEEB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776177"/>
            <a:ext cx="10297885" cy="5755251"/>
          </a:xfrm>
        </p:spPr>
      </p:pic>
    </p:spTree>
    <p:extLst>
      <p:ext uri="{BB962C8B-B14F-4D97-AF65-F5344CB8AC3E}">
        <p14:creationId xmlns:p14="http://schemas.microsoft.com/office/powerpoint/2010/main" val="1191440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985</TotalTime>
  <Words>670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inter-bold</vt:lpstr>
      <vt:lpstr>inter-regular</vt:lpstr>
      <vt:lpstr>Trebuchet MS</vt:lpstr>
      <vt:lpstr>Wingdings 3</vt:lpstr>
      <vt:lpstr>Facet</vt:lpstr>
      <vt:lpstr>JUKEBOX PROJECT (USING JAVA WITH JDBC)</vt:lpstr>
      <vt:lpstr>CONTENTS</vt:lpstr>
      <vt:lpstr>INTRODUCTION</vt:lpstr>
      <vt:lpstr>PROJECT INSIGHT</vt:lpstr>
      <vt:lpstr>TECHNOLOGIES USED </vt:lpstr>
      <vt:lpstr>JAVA</vt:lpstr>
      <vt:lpstr>MySQL</vt:lpstr>
      <vt:lpstr>JDBC</vt:lpstr>
      <vt:lpstr>ER - DIAGRAM</vt:lpstr>
      <vt:lpstr>PowerPoint Presentation</vt:lpstr>
      <vt:lpstr>TABLES USED (with some sample entries)</vt:lpstr>
      <vt:lpstr>PROGRAM FLOW</vt:lpstr>
      <vt:lpstr>SQL Queries</vt:lpstr>
      <vt:lpstr>SQL Queries(cont.)</vt:lpstr>
      <vt:lpstr>OUTPUT SNAPS</vt:lpstr>
      <vt:lpstr>OUTPUT SNAPS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PROJECT (USING JAVA WITH JDBC)</dc:title>
  <dc:creator>Ajay Thardak</dc:creator>
  <cp:lastModifiedBy>Ajay Thardak</cp:lastModifiedBy>
  <cp:revision>8</cp:revision>
  <dcterms:created xsi:type="dcterms:W3CDTF">2022-05-18T05:57:59Z</dcterms:created>
  <dcterms:modified xsi:type="dcterms:W3CDTF">2022-05-19T08:11:22Z</dcterms:modified>
</cp:coreProperties>
</file>