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Jasmin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3bf2d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3bf2d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Quentin / images from Ajay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-Talk about supports, mention friction from pads, external forces are reaction forces at supports and weight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3bf2da9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3bf2da9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3edc92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3edc92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3bf2d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3bf2d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3bf2d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3bf2d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3bf2da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3bf2da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Quentin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3edc92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3edc92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sbridge.com/through-truss-steel-bridges-optimal-desig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627775"/>
            <a:ext cx="8520600" cy="13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CDR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86650" y="2449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16: Quentin Morton, Jasmin Chadha, Heng Deng and Ajay Dhindsa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models</a:t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-76200" y="1680555"/>
            <a:ext cx="3561934" cy="2759226"/>
            <a:chOff x="0" y="1690150"/>
            <a:chExt cx="4207837" cy="3453349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690150"/>
              <a:ext cx="4207837" cy="34533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 rot="10800000">
              <a:off x="3277325" y="3001300"/>
              <a:ext cx="0" cy="26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" name="Google Shape;77;p14"/>
            <p:cNvCxnSpPr/>
            <p:nvPr/>
          </p:nvCxnSpPr>
          <p:spPr>
            <a:xfrm flipH="1" rot="10800000">
              <a:off x="3374475" y="3139325"/>
              <a:ext cx="102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" name="Google Shape;78;p14"/>
            <p:cNvCxnSpPr/>
            <p:nvPr/>
          </p:nvCxnSpPr>
          <p:spPr>
            <a:xfrm flipH="1">
              <a:off x="521425" y="3977775"/>
              <a:ext cx="81900" cy="20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" name="Google Shape;79;p14"/>
            <p:cNvCxnSpPr/>
            <p:nvPr/>
          </p:nvCxnSpPr>
          <p:spPr>
            <a:xfrm flipH="1" rot="10800000">
              <a:off x="608425" y="3763000"/>
              <a:ext cx="5100" cy="21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p14"/>
            <p:cNvCxnSpPr/>
            <p:nvPr/>
          </p:nvCxnSpPr>
          <p:spPr>
            <a:xfrm rot="10800000">
              <a:off x="281150" y="3778525"/>
              <a:ext cx="2148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4"/>
            <p:cNvCxnSpPr/>
            <p:nvPr/>
          </p:nvCxnSpPr>
          <p:spPr>
            <a:xfrm rot="10800000">
              <a:off x="495950" y="3614750"/>
              <a:ext cx="0" cy="23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7056225" y="1690125"/>
            <a:ext cx="2248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-The first design sits on two rails and two pads, the second on three rails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-External forces are reaction forces and weight of the truss, applied at each joint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0" l="10293" r="7361" t="0"/>
          <a:stretch/>
        </p:blipFill>
        <p:spPr>
          <a:xfrm>
            <a:off x="3152925" y="1681175"/>
            <a:ext cx="3827098" cy="2434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4"/>
          <p:cNvCxnSpPr/>
          <p:nvPr/>
        </p:nvCxnSpPr>
        <p:spPr>
          <a:xfrm rot="10800000">
            <a:off x="3641637" y="3485017"/>
            <a:ext cx="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3641637" y="3692878"/>
            <a:ext cx="1548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6368875" y="2605931"/>
            <a:ext cx="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 flipH="1">
            <a:off x="6256075" y="2843517"/>
            <a:ext cx="1128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6058881" y="2395556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 rot="10800000">
            <a:off x="5825530" y="2636869"/>
            <a:ext cx="225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 Selecting Design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Probability of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Analysis of track record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649" y="0"/>
            <a:ext cx="3780350" cy="29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10293" r="7361" t="0"/>
          <a:stretch/>
        </p:blipFill>
        <p:spPr>
          <a:xfrm>
            <a:off x="5316900" y="2709275"/>
            <a:ext cx="3827098" cy="24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Analysis of Designs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0" y="1919075"/>
            <a:ext cx="530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 Reactional force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Two reaction forces at each of three rails.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Self-weight applied on each joint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Mass of joint ball is 8.36 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Mass of bar per unit length is 1.214 g/inch.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external weight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10293" r="7361" t="0"/>
          <a:stretch/>
        </p:blipFill>
        <p:spPr>
          <a:xfrm>
            <a:off x="4729175" y="1954450"/>
            <a:ext cx="4414827" cy="28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Factor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71900" y="1919075"/>
            <a:ext cx="423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Factor of Safety calculated for the chosen design is 1.13 which is within the usual safety factor of aerospace designs of 1.0 - 1.8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984175" y="2302050"/>
            <a:ext cx="1249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Chosen design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Other design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00" y="54300"/>
            <a:ext cx="4237800" cy="23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200" y="2841450"/>
            <a:ext cx="4237800" cy="23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for selected design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71900" y="1919075"/>
            <a:ext cx="36333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chosen design, the design force was calculated to be approximately 3.8 N using a probability of failure of 3.05%. The rationale for choosing this design over the other design is that this design is significantly less likely to fail and 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10293" r="7361" t="0"/>
          <a:stretch/>
        </p:blipFill>
        <p:spPr>
          <a:xfrm>
            <a:off x="4105200" y="1688700"/>
            <a:ext cx="5038798" cy="3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needed for construction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71900" y="1921100"/>
            <a:ext cx="82221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22” x 1				12” x 6				Sleeves - 6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18” x 1				10” x 16				Joints - 10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16” x 3				8” x 16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14” x 2				6” x 10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https://usbridge.com/through-truss-steel-bridges-optimal-design/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