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514985"/>
            <a:ext cx="7950200" cy="3248025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sz="8800" dirty="0" smtClean="0"/>
              <a:t>FITT’S LAW</a:t>
            </a:r>
            <a:endParaRPr 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F</a:t>
            </a:r>
            <a:r>
              <a:rPr lang="en-US" dirty="0" err="1" smtClean="0"/>
              <a:t>itts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Fitts</a:t>
            </a:r>
            <a:r>
              <a:rPr lang="en-US" dirty="0"/>
              <a:t>’ law states that the amount of time required for a person to move a pointer (e.g., mouse cursor) to a target area is a function of the distance to the target divided by the size of the target. Thus, the longer the distance and the smaller the target’s size, the longer it takes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Fitts</a:t>
            </a:r>
            <a:r>
              <a:rPr lang="en-US" dirty="0" smtClean="0"/>
              <a:t> law is depends upon</a:t>
            </a:r>
            <a:endParaRPr lang="en-US" dirty="0" smtClean="0"/>
          </a:p>
          <a:p>
            <a:pPr lvl="1"/>
            <a:r>
              <a:rPr lang="en-US" dirty="0" err="1" smtClean="0"/>
              <a:t>Amout</a:t>
            </a:r>
            <a:r>
              <a:rPr lang="en-US" dirty="0" smtClean="0"/>
              <a:t> of time required by pointer to move at target.</a:t>
            </a:r>
            <a:endParaRPr lang="en-US" dirty="0" smtClean="0"/>
          </a:p>
          <a:p>
            <a:pPr lvl="1"/>
            <a:r>
              <a:rPr lang="en-US" dirty="0" smtClean="0"/>
              <a:t>Size of target ( </a:t>
            </a:r>
            <a:r>
              <a:rPr lang="en-US" dirty="0" err="1" smtClean="0"/>
              <a:t>e.g</a:t>
            </a:r>
            <a:r>
              <a:rPr lang="en-US" dirty="0" smtClean="0"/>
              <a:t> button)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fits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9" y="1576252"/>
            <a:ext cx="10422194" cy="2990882"/>
          </a:xfrm>
        </p:spPr>
        <p:txBody>
          <a:bodyPr>
            <a:normAutofit/>
          </a:bodyPr>
          <a:lstStyle/>
          <a:p>
            <a:r>
              <a:rPr lang="en-US" dirty="0" smtClean="0"/>
              <a:t>Equation of fits laws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Source Serif Pro Variable"/>
              </a:rPr>
              <a:t>where </a:t>
            </a:r>
            <a:r>
              <a:rPr lang="en-US" i="1" dirty="0">
                <a:solidFill>
                  <a:srgbClr val="000000"/>
                </a:solidFill>
                <a:latin typeface="Source Serif Pro Variable"/>
              </a:rPr>
              <a:t>D</a:t>
            </a:r>
            <a:r>
              <a:rPr lang="en-US" dirty="0">
                <a:solidFill>
                  <a:srgbClr val="000000"/>
                </a:solidFill>
                <a:latin typeface="Source Serif Pro Variable"/>
              </a:rPr>
              <a:t> is the distance to the target, </a:t>
            </a:r>
            <a:r>
              <a:rPr lang="en-US" i="1" dirty="0">
                <a:solidFill>
                  <a:srgbClr val="000000"/>
                </a:solidFill>
                <a:latin typeface="Source Serif Pro Variable"/>
              </a:rPr>
              <a:t>w</a:t>
            </a:r>
            <a:r>
              <a:rPr lang="en-US" dirty="0">
                <a:solidFill>
                  <a:srgbClr val="000000"/>
                </a:solidFill>
                <a:latin typeface="Source Serif Pro Variable"/>
              </a:rPr>
              <a:t> is the width of the target (technically, measured along the axis of movement), and </a:t>
            </a:r>
            <a:r>
              <a:rPr lang="en-US" i="1" dirty="0">
                <a:solidFill>
                  <a:srgbClr val="000000"/>
                </a:solidFill>
                <a:latin typeface="Source Serif Pro Variable"/>
              </a:rPr>
              <a:t>a</a:t>
            </a:r>
            <a:r>
              <a:rPr lang="en-US" dirty="0">
                <a:solidFill>
                  <a:srgbClr val="000000"/>
                </a:solidFill>
                <a:latin typeface="Source Serif Pro Variable"/>
              </a:rPr>
              <a:t> and </a:t>
            </a:r>
            <a:r>
              <a:rPr lang="en-US" i="1" dirty="0">
                <a:solidFill>
                  <a:srgbClr val="000000"/>
                </a:solidFill>
                <a:latin typeface="Source Serif Pro Variable"/>
              </a:rPr>
              <a:t>b</a:t>
            </a:r>
            <a:r>
              <a:rPr lang="en-US" dirty="0">
                <a:solidFill>
                  <a:srgbClr val="000000"/>
                </a:solidFill>
                <a:latin typeface="Source Serif Pro Variable"/>
              </a:rPr>
              <a:t> are constants that vary depending on the type of pointer (e.g., mouse, finger, etc</a:t>
            </a:r>
            <a:r>
              <a:rPr lang="en-US" dirty="0" smtClean="0">
                <a:solidFill>
                  <a:srgbClr val="000000"/>
                </a:solidFill>
                <a:latin typeface="Source Serif Pro Variable"/>
              </a:rPr>
              <a:t>.).</a:t>
            </a:r>
            <a:endParaRPr lang="en-US" dirty="0" smtClean="0">
              <a:solidFill>
                <a:srgbClr val="000000"/>
              </a:solidFill>
              <a:latin typeface="Source Serif Pro Variable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012" y="1930400"/>
            <a:ext cx="3512628" cy="878804"/>
          </a:xfrm>
          <a:prstGeom prst="rect">
            <a:avLst/>
          </a:prstGeom>
        </p:spPr>
      </p:pic>
      <p:pic>
        <p:nvPicPr>
          <p:cNvPr id="2052" name="Picture 4" descr="Three targets A, B, and C and the distances d1, d2, d3 between a cursor and each of these tar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7" y="3775587"/>
            <a:ext cx="10432740" cy="29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Fitts</a:t>
            </a:r>
            <a:r>
              <a:rPr lang="en-US" i="1" dirty="0"/>
              <a:t>’ s law says that the time to reach Target A is shorter than the time to reach any of the other targets. Although Targets A and B have the same size, the distance from cursor to A (D1) is shorter than the distance to B (D2), so movement to A will be faster. Target C is placed at the same distance (D1) from the cursor as Target A, but it’s smaller, so it will take longer to move the cursor to it than to A.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fitts</a:t>
            </a:r>
            <a:r>
              <a:rPr lang="en-US" dirty="0" smtClean="0"/>
              <a:t> law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9" y="1602657"/>
            <a:ext cx="8032955" cy="5204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between using a fits law and not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8" y="2052434"/>
            <a:ext cx="4184034" cy="466299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fter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8" y="2551604"/>
            <a:ext cx="3347440" cy="3986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359742"/>
            <a:ext cx="4412632" cy="44442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1180</Words>
  <Application>WPS Presentation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Source Serif Pro Variable</vt:lpstr>
      <vt:lpstr>Segoe Print</vt:lpstr>
      <vt:lpstr>Trebuchet MS</vt:lpstr>
      <vt:lpstr>Microsoft YaHei</vt:lpstr>
      <vt:lpstr>Arial Unicode MS</vt:lpstr>
      <vt:lpstr>Calibri</vt:lpstr>
      <vt:lpstr>Facet</vt:lpstr>
      <vt:lpstr>  FITT’S LAW</vt:lpstr>
      <vt:lpstr>What is Fitts Law</vt:lpstr>
      <vt:lpstr>Equation of fits law</vt:lpstr>
      <vt:lpstr>Continue....</vt:lpstr>
      <vt:lpstr>Example of fitts law</vt:lpstr>
      <vt:lpstr>Different between using a fits law and not use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2024-06-11T13:54:00Z</dcterms:created>
  <dcterms:modified xsi:type="dcterms:W3CDTF">2024-06-19T03:47:53Z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B46AE0AF568C40848C9ADC205C12F458_12</vt:lpwstr>
  </property>
  <property fmtid="{D5CDD505-2E9C-101B-9397-08002B2CF9AE}" pid="3" name="KSOProductBuildVer">
    <vt:lpwstr>1033-12.2.0.17119</vt:lpwstr>
  </property>
</Properties>
</file>