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ATHISH%20UCHIHA\Downloads\LOKESH%20employee_data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[LOKESH employee_data (1).xlsx]Sheet2!PivotTable2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'[LOKESH employee_data (1).xlsx]Sheet2'!$B$3:$B$4</c:f>
              <c:strCache>
                <c:ptCount val="1"/>
                <c:pt idx="0">
                  <c:v>Zone 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'[LOKESH employee_data (1).xlsx]Sheet2'!$A$5:$A$8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'[LOKESH employee_data (1).xlsx]Sheet2'!$B$5:$B$8</c:f>
              <c:numCache>
                <c:formatCode>General</c:formatCode>
                <c:ptCount val="3"/>
                <c:pt idx="0">
                  <c:v>1015</c:v>
                </c:pt>
                <c:pt idx="1">
                  <c:v>1116</c:v>
                </c:pt>
                <c:pt idx="2">
                  <c:v>1051</c:v>
                </c:pt>
              </c:numCache>
            </c:numRef>
          </c:val>
        </c:ser>
        <c:ser>
          <c:idx val="1"/>
          <c:order val="1"/>
          <c:tx>
            <c:strRef>
              <c:f>'[LOKESH employee_data (1).xlsx]Sheet2'!$C$3:$C$4</c:f>
              <c:strCache>
                <c:ptCount val="1"/>
                <c:pt idx="0">
                  <c:v>Zone 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'[LOKESH employee_data (1).xlsx]Sheet2'!$A$5:$A$8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'[LOKESH employee_data (1).xlsx]Sheet2'!$C$5:$C$8</c:f>
              <c:numCache>
                <c:formatCode>General</c:formatCode>
                <c:ptCount val="3"/>
                <c:pt idx="0">
                  <c:v>1016</c:v>
                </c:pt>
                <c:pt idx="1">
                  <c:v>956</c:v>
                </c:pt>
                <c:pt idx="2">
                  <c:v>938</c:v>
                </c:pt>
              </c:numCache>
            </c:numRef>
          </c:val>
        </c:ser>
        <c:ser>
          <c:idx val="2"/>
          <c:order val="2"/>
          <c:tx>
            <c:strRef>
              <c:f>'[LOKESH employee_data (1).xlsx]Sheet2'!$D$3:$D$4</c:f>
              <c:strCache>
                <c:ptCount val="1"/>
                <c:pt idx="0">
                  <c:v>Zone 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'[LOKESH employee_data (1).xlsx]Sheet2'!$A$5:$A$8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'[LOKESH employee_data (1).xlsx]Sheet2'!$D$5:$D$8</c:f>
              <c:numCache>
                <c:formatCode>General</c:formatCode>
                <c:ptCount val="3"/>
                <c:pt idx="0">
                  <c:v>986</c:v>
                </c:pt>
                <c:pt idx="1">
                  <c:v>986</c:v>
                </c:pt>
                <c:pt idx="2">
                  <c:v>843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518499907"/>
        <c:axId val="885497490"/>
      </c:barChart>
      <c:catAx>
        <c:axId val="5184999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85497490"/>
        <c:crosses val="autoZero"/>
        <c:auto val="1"/>
        <c:lblAlgn val="ctr"/>
        <c:lblOffset val="100"/>
        <c:noMultiLvlLbl val="0"/>
      </c:catAx>
      <c:valAx>
        <c:axId val="88549749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84999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  G.YUVARANI</a:t>
            </a:r>
            <a:endParaRPr lang="en-US" sz="2400" dirty="0"/>
          </a:p>
          <a:p>
            <a:r>
              <a:rPr lang="en-US" sz="2400" dirty="0"/>
              <a:t>REGISTER NO:  122204407</a:t>
            </a:r>
            <a:endParaRPr lang="en-US" sz="2400" dirty="0"/>
          </a:p>
          <a:p>
            <a:r>
              <a:rPr lang="en-US" sz="2400" dirty="0"/>
              <a:t>DEPARTMENT:B.COM CS</a:t>
            </a:r>
            <a:endParaRPr lang="en-US" sz="2400" dirty="0"/>
          </a:p>
          <a:p>
            <a:r>
              <a:rPr lang="en-US" sz="2400" dirty="0"/>
              <a:t>COLLEGE: GORVENMENT ARTS AND SCIENCE COLLAGE PERUMBAKKAM.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2590800" y="1524000"/>
            <a:ext cx="60960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ym typeface="+mn-ea"/>
              </a:rPr>
              <a:t> Modeling involves making a representation of something.  Creating a tiny functioning volcane is an example of modeling.  Teachers use modeling when they have a class election that represents a larger  one like a presidential election.  Modeling is anything that represents something else, usually om a smaller scale.</a:t>
            </a:r>
            <a:endParaRPr lang="en-US" sz="280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200400" y="2285683"/>
          <a:ext cx="4688840" cy="2856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48000" y="1659890"/>
            <a:ext cx="609600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ym typeface="+mn-ea"/>
              </a:rPr>
              <a:t>How to write a conclusion? </a:t>
            </a:r>
            <a:endParaRPr lang="en-US" sz="2800"/>
          </a:p>
          <a:p>
            <a:r>
              <a:rPr lang="en-US" sz="2800">
                <a:sym typeface="+mn-ea"/>
              </a:rPr>
              <a:t>Restate your topic and why it is important, </a:t>
            </a:r>
            <a:endParaRPr lang="en-US" sz="2800"/>
          </a:p>
          <a:p>
            <a:r>
              <a:rPr lang="en-US" sz="2800">
                <a:sym typeface="+mn-ea"/>
              </a:rPr>
              <a:t>Restate your thesis/claim,  address opposing  viewpoints and explain why readers should align with your position, Call for action or overview future research possibillitites. </a:t>
            </a:r>
            <a:endParaRPr lang="en-US" sz="28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990600" y="2019300"/>
            <a:ext cx="7120255" cy="4429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/>
              <a:t>A  problem statement is a description of an issue to be addressed.  Or a condition to be improved upon.  it identifies the gap between the current problem and goal. </a:t>
            </a:r>
            <a:endParaRPr lang="en-US" sz="2800"/>
          </a:p>
          <a:p>
            <a:endParaRPr lang="en-US" sz="2800"/>
          </a:p>
          <a:p>
            <a:r>
              <a:rPr lang="en-US" sz="2800"/>
              <a:t>The first condition of solving a problem which can be done by way of a problem statement.   </a:t>
            </a: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2019300"/>
            <a:ext cx="6664960" cy="43395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Poblem management extends the process of incidents management.  An incident is a non-standard operational .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.A  problem describe the underlying cause of one or more incidents that are invesstigated .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990600" y="1752600"/>
            <a:ext cx="6433820" cy="4504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/>
              <a:t>The users of power point are people  who use the software or program to accomplish a task or goal. </a:t>
            </a:r>
            <a:endParaRPr lang="en-US" sz="2800"/>
          </a:p>
          <a:p>
            <a:endParaRPr lang="en-US" sz="2800"/>
          </a:p>
          <a:p>
            <a:r>
              <a:rPr lang="en-US" sz="2800"/>
              <a:t>End users are consumed who do not procedure, sell,support, or maintain the product.</a:t>
            </a:r>
            <a:endParaRPr lang="en-US" sz="2800"/>
          </a:p>
          <a:p>
            <a:endParaRPr lang="en-US" sz="2800"/>
          </a:p>
          <a:p>
            <a:r>
              <a:rPr lang="en-US" sz="2800"/>
              <a:t>Ends users include anyone who uses MS office  tools such as power point.</a:t>
            </a: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76600" y="1655445"/>
            <a:ext cx="5556885" cy="4421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/>
              <a:t>A value proposition is a companys overall marketting strategy that differentiate the company from be concise easy to understand and memorable.</a:t>
            </a:r>
            <a:endParaRPr lang="en-US" sz="2800"/>
          </a:p>
          <a:p>
            <a:endParaRPr lang="en-US" sz="2800"/>
          </a:p>
          <a:p>
            <a:r>
              <a:rPr lang="en-US" sz="2800"/>
              <a:t>why a customer should choose a product or service over a competitors.</a:t>
            </a: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990600" y="1600200"/>
            <a:ext cx="6663055" cy="4579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/>
              <a:t>A datest is a collection of organized data that can be used for analysis processing or other purpose.</a:t>
            </a:r>
            <a:endParaRPr lang="en-US" sz="2800"/>
          </a:p>
          <a:p>
            <a:endParaRPr lang="en-US" sz="2800"/>
          </a:p>
          <a:p>
            <a:r>
              <a:rPr lang="en-US" sz="2800"/>
              <a:t>such as text images,numerical values and audio recordings. They can be used for a variety of purposes.</a:t>
            </a: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54300" y="1905000"/>
            <a:ext cx="6565265" cy="38741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>
                <a:sym typeface="+mn-ea"/>
              </a:rPr>
              <a:t>WOW Experiences </a:t>
            </a:r>
            <a:endParaRPr lang="en-US" sz="2800"/>
          </a:p>
          <a:p>
            <a:r>
              <a:rPr lang="en-US" sz="2800">
                <a:sym typeface="+mn-ea"/>
              </a:rPr>
              <a:t>These are experience that customers have when they are amazed by the quality of a product  or services . They can be ceated by exceeding customrs expectations, going the extra mile, or providing something unexpected WOW experiences can help build customers loyalty and engeament.</a:t>
            </a:r>
            <a:endParaRPr lang="en-US" sz="2800"/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2574</Words>
  <Application>WPS Presentation</Application>
  <PresentationFormat>Widescreen</PresentationFormat>
  <Paragraphs>99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SATHISH UCHIHA</cp:lastModifiedBy>
  <cp:revision>13</cp:revision>
  <dcterms:created xsi:type="dcterms:W3CDTF">2024-03-29T15:07:00Z</dcterms:created>
  <dcterms:modified xsi:type="dcterms:W3CDTF">2024-09-09T08:12:26Z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A9DEF4B64AF24336AE2373C69C35820A_13</vt:lpwstr>
  </property>
  <property fmtid="{D5CDD505-2E9C-101B-9397-08002B2CF9AE}" pid="5" name="KSOProductBuildVer">
    <vt:lpwstr>1033-12.2.0.13472</vt:lpwstr>
  </property>
</Properties>
</file>